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1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2.xml" ContentType="application/vnd.openxmlformats-officedocument.presentationml.notesSlid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3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4.xml" ContentType="application/vnd.openxmlformats-officedocument.presentationml.notesSlide+xml"/>
  <Override PartName="/ppt/tags/tag53.xml" ContentType="application/vnd.openxmlformats-officedocument.presentationml.tags+xml"/>
  <Override PartName="/ppt/notesSlides/notesSlide5.xml" ContentType="application/vnd.openxmlformats-officedocument.presentationml.notesSlide+xml"/>
  <Override PartName="/ppt/tags/tag54.xml" ContentType="application/vnd.openxmlformats-officedocument.presentationml.tags+xml"/>
  <Override PartName="/ppt/notesSlides/notesSlide6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6" r:id="rId3"/>
    <p:sldMasterId id="2147483688" r:id="rId4"/>
  </p:sldMasterIdLst>
  <p:notesMasterIdLst>
    <p:notesMasterId r:id="rId21"/>
  </p:notesMasterIdLst>
  <p:sldIdLst>
    <p:sldId id="257" r:id="rId5"/>
    <p:sldId id="298" r:id="rId6"/>
    <p:sldId id="261" r:id="rId7"/>
    <p:sldId id="283" r:id="rId8"/>
    <p:sldId id="280" r:id="rId9"/>
    <p:sldId id="266" r:id="rId10"/>
    <p:sldId id="281" r:id="rId11"/>
    <p:sldId id="282" r:id="rId12"/>
    <p:sldId id="263" r:id="rId13"/>
    <p:sldId id="267" r:id="rId14"/>
    <p:sldId id="269" r:id="rId15"/>
    <p:sldId id="264" r:id="rId16"/>
    <p:sldId id="314" r:id="rId17"/>
    <p:sldId id="273" r:id="rId18"/>
    <p:sldId id="276" r:id="rId19"/>
    <p:sldId id="270" r:id="rId20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A6DE"/>
    <a:srgbClr val="0070C0"/>
    <a:srgbClr val="004592"/>
    <a:srgbClr val="000000"/>
    <a:srgbClr val="6FAA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9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8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32.xml"/><Relationship Id="rId4" Type="http://schemas.openxmlformats.org/officeDocument/2006/relationships/tags" Target="../tags/tag3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36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305300" y="1281933"/>
            <a:ext cx="3441033" cy="961205"/>
          </a:xfrm>
          <a:custGeom>
            <a:avLst/>
            <a:gdLst>
              <a:gd name="connsiteX0" fmla="*/ 0 w 3441033"/>
              <a:gd name="connsiteY0" fmla="*/ 0 h 961205"/>
              <a:gd name="connsiteX1" fmla="*/ 3441033 w 3441033"/>
              <a:gd name="connsiteY1" fmla="*/ 0 h 961205"/>
              <a:gd name="connsiteX2" fmla="*/ 3441033 w 3441033"/>
              <a:gd name="connsiteY2" fmla="*/ 961205 h 961205"/>
              <a:gd name="connsiteX3" fmla="*/ 0 w 3441033"/>
              <a:gd name="connsiteY3" fmla="*/ 961205 h 96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1033" h="961205">
                <a:moveTo>
                  <a:pt x="0" y="0"/>
                </a:moveTo>
                <a:lnTo>
                  <a:pt x="3441033" y="0"/>
                </a:lnTo>
                <a:lnTo>
                  <a:pt x="3441033" y="961205"/>
                </a:lnTo>
                <a:lnTo>
                  <a:pt x="0" y="961205"/>
                </a:lnTo>
                <a:close/>
              </a:path>
            </a:pathLst>
          </a:cu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2007622" y="4616450"/>
            <a:ext cx="3441033" cy="961205"/>
          </a:xfrm>
          <a:custGeom>
            <a:avLst/>
            <a:gdLst>
              <a:gd name="connsiteX0" fmla="*/ 0 w 3441033"/>
              <a:gd name="connsiteY0" fmla="*/ 0 h 961205"/>
              <a:gd name="connsiteX1" fmla="*/ 3441033 w 3441033"/>
              <a:gd name="connsiteY1" fmla="*/ 0 h 961205"/>
              <a:gd name="connsiteX2" fmla="*/ 3441033 w 3441033"/>
              <a:gd name="connsiteY2" fmla="*/ 961205 h 961205"/>
              <a:gd name="connsiteX3" fmla="*/ 0 w 3441033"/>
              <a:gd name="connsiteY3" fmla="*/ 961205 h 96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1033" h="961205">
                <a:moveTo>
                  <a:pt x="0" y="0"/>
                </a:moveTo>
                <a:lnTo>
                  <a:pt x="3441033" y="0"/>
                </a:lnTo>
                <a:lnTo>
                  <a:pt x="3441033" y="961205"/>
                </a:lnTo>
                <a:lnTo>
                  <a:pt x="0" y="961205"/>
                </a:lnTo>
                <a:close/>
              </a:path>
            </a:pathLst>
          </a:cu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" y="164334"/>
            <a:ext cx="3441033" cy="961205"/>
          </a:xfrm>
          <a:custGeom>
            <a:avLst/>
            <a:gdLst>
              <a:gd name="connsiteX0" fmla="*/ 0 w 3441033"/>
              <a:gd name="connsiteY0" fmla="*/ 0 h 961205"/>
              <a:gd name="connsiteX1" fmla="*/ 3441033 w 3441033"/>
              <a:gd name="connsiteY1" fmla="*/ 0 h 961205"/>
              <a:gd name="connsiteX2" fmla="*/ 3441033 w 3441033"/>
              <a:gd name="connsiteY2" fmla="*/ 961205 h 961205"/>
              <a:gd name="connsiteX3" fmla="*/ 0 w 3441033"/>
              <a:gd name="connsiteY3" fmla="*/ 961205 h 96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1033" h="961205">
                <a:moveTo>
                  <a:pt x="0" y="0"/>
                </a:moveTo>
                <a:lnTo>
                  <a:pt x="3441033" y="0"/>
                </a:lnTo>
                <a:lnTo>
                  <a:pt x="3441033" y="961205"/>
                </a:lnTo>
                <a:lnTo>
                  <a:pt x="0" y="961205"/>
                </a:lnTo>
                <a:close/>
              </a:path>
            </a:pathLst>
          </a:cu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2" name="Title 7"/>
          <p:cNvSpPr>
            <a:spLocks noGrp="1"/>
          </p:cNvSpPr>
          <p:nvPr>
            <p:ph type="title" hasCustomPrompt="1"/>
          </p:nvPr>
        </p:nvSpPr>
        <p:spPr>
          <a:xfrm>
            <a:off x="2007622" y="2376655"/>
            <a:ext cx="4863078" cy="1325563"/>
          </a:xfrm>
        </p:spPr>
        <p:txBody>
          <a:bodyPr anchor="t"/>
          <a:lstStyle>
            <a:lvl1pPr>
              <a:lnSpc>
                <a:spcPct val="70000"/>
              </a:lnSpc>
              <a:defRPr sz="4800" b="1" i="0">
                <a:latin typeface="Source Sans Pro" panose="020B0603030403090204" charset="0"/>
                <a:ea typeface="Source Sans Pro" panose="020B0603030403090204" charset="0"/>
                <a:cs typeface="Source Sans Pro" panose="020B060303040309020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0" y="2384426"/>
            <a:ext cx="127000" cy="973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2"/>
            <a:ext cx="7353300" cy="6857998"/>
          </a:xfrm>
          <a:custGeom>
            <a:avLst/>
            <a:gdLst>
              <a:gd name="connsiteX0" fmla="*/ 0 w 7353300"/>
              <a:gd name="connsiteY0" fmla="*/ 0 h 6857998"/>
              <a:gd name="connsiteX1" fmla="*/ 4687808 w 7353300"/>
              <a:gd name="connsiteY1" fmla="*/ 0 h 6857998"/>
              <a:gd name="connsiteX2" fmla="*/ 7353300 w 7353300"/>
              <a:gd name="connsiteY2" fmla="*/ 5330982 h 6857998"/>
              <a:gd name="connsiteX3" fmla="*/ 6589791 w 7353300"/>
              <a:gd name="connsiteY3" fmla="*/ 6857998 h 6857998"/>
              <a:gd name="connsiteX4" fmla="*/ 0 w 7353300"/>
              <a:gd name="connsiteY4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3300" h="6857998">
                <a:moveTo>
                  <a:pt x="0" y="0"/>
                </a:moveTo>
                <a:lnTo>
                  <a:pt x="4687808" y="0"/>
                </a:lnTo>
                <a:lnTo>
                  <a:pt x="7353300" y="5330982"/>
                </a:lnTo>
                <a:lnTo>
                  <a:pt x="6589791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accent2">
                <a:lumMod val="50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69775" cy="6873875"/>
          </a:xfrm>
          <a:prstGeom prst="rect">
            <a:avLst/>
          </a:prstGeom>
          <a:solidFill>
            <a:srgbClr val="1E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297180" y="267335"/>
            <a:ext cx="11597005" cy="6339840"/>
          </a:xfrm>
          <a:prstGeom prst="rect">
            <a:avLst/>
          </a:prstGeom>
          <a:solidFill>
            <a:schemeClr val="bg1"/>
          </a:solidFill>
          <a:ln w="76200">
            <a:solidFill>
              <a:srgbClr val="1E48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-2540"/>
            <a:ext cx="12169775" cy="6873875"/>
          </a:xfrm>
          <a:prstGeom prst="rect">
            <a:avLst/>
          </a:prstGeom>
          <a:solidFill>
            <a:srgbClr val="1E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286385" y="259080"/>
            <a:ext cx="11597005" cy="6339840"/>
          </a:xfrm>
          <a:prstGeom prst="rect">
            <a:avLst/>
          </a:prstGeom>
          <a:solidFill>
            <a:srgbClr val="1E487C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0795" y="0"/>
            <a:ext cx="12169775" cy="6873875"/>
          </a:xfrm>
          <a:prstGeom prst="rect">
            <a:avLst/>
          </a:prstGeom>
          <a:solidFill>
            <a:schemeClr val="bg1"/>
          </a:solidFill>
          <a:ln w="76200">
            <a:solidFill>
              <a:srgbClr val="1E48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2105025"/>
            <a:ext cx="12179935" cy="3025775"/>
          </a:xfrm>
          <a:prstGeom prst="rect">
            <a:avLst/>
          </a:prstGeom>
          <a:solidFill>
            <a:srgbClr val="1E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-2540"/>
            <a:ext cx="12169775" cy="6873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286385" y="259080"/>
            <a:ext cx="11597005" cy="6339840"/>
          </a:xfrm>
          <a:prstGeom prst="rect">
            <a:avLst/>
          </a:prstGeom>
          <a:solidFill>
            <a:schemeClr val="bg1"/>
          </a:solidFill>
          <a:ln w="76200">
            <a:solidFill>
              <a:srgbClr val="1E48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7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7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7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7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70402020209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7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7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7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7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7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2022/1/27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704020202090204" pitchFamily="34" charset="0"/>
                <a:ea typeface="微软雅黑" panose="020B0502040204020203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7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7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7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70402020209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7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7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7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70402020209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704020202090204" pitchFamily="34" charset="0"/>
                <a:ea typeface="微软雅黑" panose="020B0502040204020203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8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ags" Target="../tags/tag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704020202090204" pitchFamily="34" charset="0"/>
                <a:ea typeface="微软雅黑" panose="020B0502040204020203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704020202090204" pitchFamily="34" charset="0"/>
                <a:ea typeface="微软雅黑" panose="020B0502040204020203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704020202090204" pitchFamily="34" charset="0"/>
                <a:ea typeface="微软雅黑" panose="020B0502040204020203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704020202090204" pitchFamily="34" charset="0"/>
          <a:ea typeface="微软雅黑" panose="020B0502040204020203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704020202090204" pitchFamily="34" charset="0"/>
          <a:ea typeface="微软雅黑" panose="020B0502040204020203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7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704020202090204" pitchFamily="34" charset="0"/>
          <a:ea typeface="微软雅黑" panose="020B0502040204020203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7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704020202090204" pitchFamily="34" charset="0"/>
          <a:ea typeface="微软雅黑" panose="020B0502040204020203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704020202090204" pitchFamily="34" charset="0"/>
          <a:ea typeface="微软雅黑" panose="020B0502040204020203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7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704020202090204" pitchFamily="34" charset="0"/>
          <a:ea typeface="微软雅黑" panose="020B0502040204020203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FC994-2910-4EE7-BDF9-41B1FE3B4FF3}" type="datetimeFigureOut">
              <a:rPr lang="zh-CN" altLang="en-US" smtClean="0"/>
              <a:t>2022/1/27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283EA-A94A-413B-B0A2-1777E29E5D5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2.xml"/><Relationship Id="rId5" Type="http://schemas.openxmlformats.org/officeDocument/2006/relationships/image" Target="../media/image3.png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3.xml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4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7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9.xml"/><Relationship Id="rId1" Type="http://schemas.openxmlformats.org/officeDocument/2006/relationships/tags" Target="../tags/tag4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5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6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7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9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 descr="e7d195523061f1c01d60fa9f1cfcbfb3d7dea265119d71e15FBB43640B43E9A75E03FE54C774D5D4779ED45933E78901D3CB0E69E39D04A9E1E9B25CF060C4BCA4D072860494D0D8E683C2FE58414E15DA0C0FDA91E9DF4A87D4A386CDA84638162803B4B548953563CC064A369DDAF33BFAA2FA0A8E2B1D6BB464A79BE5AE72D6D8A4E4F731A55A"/>
          <p:cNvSpPr txBox="1"/>
          <p:nvPr/>
        </p:nvSpPr>
        <p:spPr>
          <a:xfrm rot="5400000">
            <a:off x="-2060292" y="1328405"/>
            <a:ext cx="5923081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600" b="1" dirty="0">
                <a:solidFill>
                  <a:srgbClr val="6EA6DE"/>
                </a:solidFill>
                <a:latin typeface="Source Han Sans CN Heavy" panose="020B0A00000000000000" charset="-122"/>
                <a:ea typeface="Source Han Sans CN Heavy" panose="020B0A00000000000000" charset="-122"/>
                <a:cs typeface="Josefin Sans" charset="0"/>
              </a:rPr>
              <a:t>2022</a:t>
            </a:r>
          </a:p>
        </p:txBody>
      </p:sp>
      <p:sp>
        <p:nvSpPr>
          <p:cNvPr id="2" name="e7d195523061f1c0" descr="e7d195523061f1c01d60fa9f1cfcbfb3d7dea265119d71e15FBB43640B43E9A75E03FE54C774D5D4779ED45933E78901D3CB0E69E39D04A9E1E9B25CF060C4BCA4D072860494D0D8E683C2FE58414E15DA0C0FDA91E9DF4A87D4A386CDA84638162803B4B548953563CC064A369DDAF33BFAA2FA0A8E2B1D6BB464A79BE5AE72D6D8A4E4F731A55A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e7d195523061f1c01d60fa9f1cfcbfb3d7dea265119d71e15FBB43640B43E9A75E03FE54C774D5D4779ED45933E78901D3CB0E69E39D04A9E1E9B25CF060C4BCA4D072860494D0D8E683C2FE58414E15DA0C0FDA91E9DF4A87D4A386CDA84638162803B4B548953563CC064A369DDAF33BFAA2FA0A8E2B1D6BB464A79BE5AE72D6D8A4E4F731A55A</a:t>
            </a:r>
            <a:endParaRPr lang="zh-CN" altLang="en-US" sz="100"/>
          </a:p>
        </p:txBody>
      </p:sp>
      <p:sp>
        <p:nvSpPr>
          <p:cNvPr id="15" name="object 8" descr="e7d195523061f1c01d60fa9f1cfcbfb3d7dea265119d71e15FBB43640B43E9A75E03FE54C774D5D4779ED45933E78901D3CB0E69E39D04A9E1E9B25CF060C4BCA4D072860494D0D8E683C2FE58414E15877B695135D6CEB30962CF2075449C804E6F29D49CE62F2EB207CEA50615BC9B65D91765878A06D1A54029FD44ADE983229E43F72FFED854"/>
          <p:cNvSpPr txBox="1"/>
          <p:nvPr/>
        </p:nvSpPr>
        <p:spPr>
          <a:xfrm>
            <a:off x="10320020" y="5857875"/>
            <a:ext cx="1384300" cy="294640"/>
          </a:xfrm>
          <a:prstGeom prst="rect">
            <a:avLst/>
          </a:prstGeom>
        </p:spPr>
        <p:txBody>
          <a:bodyPr lIns="0" tIns="0" rIns="0" bIns="0"/>
          <a:lstStyle/>
          <a:p>
            <a:pPr marL="7620" defTabSz="544195">
              <a:defRPr/>
            </a:pPr>
            <a:r>
              <a:rPr lang="zh-CN" altLang="en-US" sz="2000" b="1" dirty="0">
                <a:solidFill>
                  <a:srgbClr val="6EA6DE"/>
                </a:solidFill>
                <a:latin typeface="Source Han Sans CN Bold" panose="020B0A00000000000000" charset="-122"/>
                <a:ea typeface="Source Han Sans CN Bold" panose="020B0A00000000000000" charset="-122"/>
                <a:cs typeface="Source Han Sans CN Bold" panose="020B0A00000000000000" charset="-122"/>
              </a:rPr>
              <a:t>汇报人</a:t>
            </a:r>
            <a:r>
              <a:rPr lang="en-US" altLang="zh-CN" sz="2000" b="1" dirty="0">
                <a:solidFill>
                  <a:srgbClr val="6EA6DE"/>
                </a:solidFill>
                <a:latin typeface="Source Han Sans CN Bold" panose="020B0A00000000000000" charset="-122"/>
                <a:ea typeface="Source Han Sans CN Bold" panose="020B0A00000000000000" charset="-122"/>
                <a:cs typeface="Source Han Sans CN Bold" panose="020B0A00000000000000" charset="-122"/>
              </a:rPr>
              <a:t>:xxx</a:t>
            </a:r>
          </a:p>
        </p:txBody>
      </p:sp>
      <p:sp>
        <p:nvSpPr>
          <p:cNvPr id="48" name="文本框 47"/>
          <p:cNvSpPr txBox="1"/>
          <p:nvPr>
            <p:custDataLst>
              <p:tags r:id="rId1"/>
            </p:custDataLst>
          </p:nvPr>
        </p:nvSpPr>
        <p:spPr>
          <a:xfrm>
            <a:off x="4863465" y="5022215"/>
            <a:ext cx="5591810" cy="835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4400" b="1">
                <a:solidFill>
                  <a:srgbClr val="6EA6DE"/>
                </a:solidFill>
                <a:latin typeface="Source Han Sans CN Bold" panose="020B0A00000000000000" charset="-122"/>
                <a:ea typeface="Source Han Sans CN Bold" panose="020B0A00000000000000" charset="-122"/>
              </a:rPr>
              <a:t>点击输入您的标题</a:t>
            </a:r>
            <a:endParaRPr lang="zh-CN" altLang="en-US" sz="2000" b="1">
              <a:solidFill>
                <a:srgbClr val="6EA6DE"/>
              </a:solidFill>
              <a:latin typeface="Source Han Sans CN Bold" panose="020B0A00000000000000" charset="-122"/>
              <a:ea typeface="Source Han Sans CN Bold" panose="020B0A00000000000000" charset="-122"/>
              <a:cs typeface="Source Han Sans CN Bold" panose="020B0A00000000000000" charset="-122"/>
            </a:endParaRPr>
          </a:p>
        </p:txBody>
      </p:sp>
      <p:pic>
        <p:nvPicPr>
          <p:cNvPr id="3" name="图片 2" descr="131113-菊花-010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010150" y="387985"/>
            <a:ext cx="6694170" cy="4467860"/>
          </a:xfrm>
          <a:prstGeom prst="rect">
            <a:avLst/>
          </a:prstGeom>
        </p:spPr>
      </p:pic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389255" y="4626610"/>
            <a:ext cx="1415415" cy="561975"/>
            <a:chOff x="3768308" y="2508637"/>
            <a:chExt cx="4655383" cy="1847076"/>
          </a:xfrm>
          <a:solidFill>
            <a:srgbClr val="6EA6DE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  <p:sp>
        <p:nvSpPr>
          <p:cNvPr id="4" name="文本框 3"/>
          <p:cNvSpPr txBox="1"/>
          <p:nvPr/>
        </p:nvSpPr>
        <p:spPr>
          <a:xfrm>
            <a:off x="322580" y="5345430"/>
            <a:ext cx="2355215" cy="875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1600">
                <a:solidFill>
                  <a:srgbClr val="6EA6DE"/>
                </a:solidFill>
                <a:latin typeface="Microsoft YaHei" panose="020B0502040204020203" charset="-122"/>
                <a:ea typeface="Microsoft YaHei" panose="020B0502040204020203" charset="-122"/>
                <a:cs typeface="Microsoft YaHei" panose="020B0502040204020203" charset="-122"/>
              </a:rPr>
              <a:t>上善若水 海纳百川</a:t>
            </a:r>
          </a:p>
          <a:p>
            <a:pPr algn="dist">
              <a:lnSpc>
                <a:spcPct val="150000"/>
              </a:lnSpc>
            </a:pPr>
            <a:r>
              <a:rPr lang="zh-CN" altLang="en-US" sz="1600">
                <a:solidFill>
                  <a:srgbClr val="6EA6DE"/>
                </a:solidFill>
                <a:latin typeface="Microsoft YaHei" panose="020B0502040204020203" charset="-122"/>
                <a:ea typeface="Microsoft YaHei" panose="020B0502040204020203" charset="-122"/>
                <a:cs typeface="Microsoft YaHei" panose="020B0502040204020203" charset="-122"/>
              </a:rPr>
              <a:t>大道明德 学用济世</a:t>
            </a:r>
            <a:r>
              <a:rPr lang="zh-CN" altLang="en-US">
                <a:solidFill>
                  <a:srgbClr val="6EA6DE"/>
                </a:solidFill>
                <a:latin typeface="Microsoft YaHei" panose="020B0502040204020203" charset="-122"/>
                <a:ea typeface="Microsoft YaHei" panose="020B0502040204020203" charset="-122"/>
                <a:cs typeface="Microsoft YaHei" panose="020B0502040204020203" charset="-122"/>
              </a:rPr>
              <a:t> </a:t>
            </a:r>
            <a:r>
              <a:rPr lang="zh-CN" altLang="en-US">
                <a:solidFill>
                  <a:srgbClr val="064480"/>
                </a:solidFill>
                <a:latin typeface="Microsoft YaHei" panose="020B0502040204020203" charset="-122"/>
                <a:ea typeface="Microsoft YaHei" panose="020B0502040204020203" charset="-122"/>
                <a:cs typeface="Microsoft YaHei" panose="020B0502040204020203" charset="-122"/>
              </a:rPr>
              <a:t>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 descr="/Users/caizheng/Desktop/蓝色2/181113-16届菊花节-156-编辑.jpg181113-16届菊花节-156-编辑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78510" y="-43180"/>
            <a:ext cx="10584815" cy="6936105"/>
          </a:xfrm>
          <a:prstGeom prst="rect">
            <a:avLst/>
          </a:prstGeom>
        </p:spPr>
      </p:pic>
      <p:sp>
        <p:nvSpPr>
          <p:cNvPr id="2" name="矩形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-4105" y="2549770"/>
            <a:ext cx="4064000" cy="3657600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4059895" y="2549770"/>
            <a:ext cx="4068105" cy="3657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8128000" y="2549770"/>
            <a:ext cx="4064000" cy="3657600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2" name="组合 2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GrpSpPr/>
          <p:nvPr/>
        </p:nvGrpSpPr>
        <p:grpSpPr>
          <a:xfrm>
            <a:off x="1469924" y="3246657"/>
            <a:ext cx="869106" cy="851878"/>
            <a:chOff x="2008188" y="1966913"/>
            <a:chExt cx="881063" cy="863600"/>
          </a:xfrm>
          <a:solidFill>
            <a:schemeClr val="bg1">
              <a:lumMod val="95000"/>
            </a:schemeClr>
          </a:solidFill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2008188" y="2136775"/>
              <a:ext cx="881063" cy="503238"/>
            </a:xfrm>
            <a:custGeom>
              <a:avLst/>
              <a:gdLst>
                <a:gd name="T0" fmla="*/ 11 w 448"/>
                <a:gd name="T1" fmla="*/ 21 h 256"/>
                <a:gd name="T2" fmla="*/ 395 w 448"/>
                <a:gd name="T3" fmla="*/ 21 h 256"/>
                <a:gd name="T4" fmla="*/ 427 w 448"/>
                <a:gd name="T5" fmla="*/ 53 h 256"/>
                <a:gd name="T6" fmla="*/ 427 w 448"/>
                <a:gd name="T7" fmla="*/ 246 h 256"/>
                <a:gd name="T8" fmla="*/ 437 w 448"/>
                <a:gd name="T9" fmla="*/ 235 h 256"/>
                <a:gd name="T10" fmla="*/ 373 w 448"/>
                <a:gd name="T11" fmla="*/ 235 h 256"/>
                <a:gd name="T12" fmla="*/ 384 w 448"/>
                <a:gd name="T13" fmla="*/ 246 h 256"/>
                <a:gd name="T14" fmla="*/ 384 w 448"/>
                <a:gd name="T15" fmla="*/ 203 h 256"/>
                <a:gd name="T16" fmla="*/ 384 w 448"/>
                <a:gd name="T17" fmla="*/ 192 h 256"/>
                <a:gd name="T18" fmla="*/ 373 w 448"/>
                <a:gd name="T19" fmla="*/ 192 h 256"/>
                <a:gd name="T20" fmla="*/ 75 w 448"/>
                <a:gd name="T21" fmla="*/ 192 h 256"/>
                <a:gd name="T22" fmla="*/ 64 w 448"/>
                <a:gd name="T23" fmla="*/ 192 h 256"/>
                <a:gd name="T24" fmla="*/ 64 w 448"/>
                <a:gd name="T25" fmla="*/ 203 h 256"/>
                <a:gd name="T26" fmla="*/ 64 w 448"/>
                <a:gd name="T27" fmla="*/ 246 h 256"/>
                <a:gd name="T28" fmla="*/ 75 w 448"/>
                <a:gd name="T29" fmla="*/ 235 h 256"/>
                <a:gd name="T30" fmla="*/ 53 w 448"/>
                <a:gd name="T31" fmla="*/ 235 h 256"/>
                <a:gd name="T32" fmla="*/ 21 w 448"/>
                <a:gd name="T33" fmla="*/ 203 h 256"/>
                <a:gd name="T34" fmla="*/ 21 w 448"/>
                <a:gd name="T35" fmla="*/ 10 h 256"/>
                <a:gd name="T36" fmla="*/ 11 w 448"/>
                <a:gd name="T37" fmla="*/ 21 h 256"/>
                <a:gd name="T38" fmla="*/ 11 w 448"/>
                <a:gd name="T39" fmla="*/ 0 h 256"/>
                <a:gd name="T40" fmla="*/ 0 w 448"/>
                <a:gd name="T41" fmla="*/ 0 h 256"/>
                <a:gd name="T42" fmla="*/ 0 w 448"/>
                <a:gd name="T43" fmla="*/ 10 h 256"/>
                <a:gd name="T44" fmla="*/ 0 w 448"/>
                <a:gd name="T45" fmla="*/ 203 h 256"/>
                <a:gd name="T46" fmla="*/ 53 w 448"/>
                <a:gd name="T47" fmla="*/ 256 h 256"/>
                <a:gd name="T48" fmla="*/ 75 w 448"/>
                <a:gd name="T49" fmla="*/ 256 h 256"/>
                <a:gd name="T50" fmla="*/ 85 w 448"/>
                <a:gd name="T51" fmla="*/ 256 h 256"/>
                <a:gd name="T52" fmla="*/ 85 w 448"/>
                <a:gd name="T53" fmla="*/ 246 h 256"/>
                <a:gd name="T54" fmla="*/ 85 w 448"/>
                <a:gd name="T55" fmla="*/ 203 h 256"/>
                <a:gd name="T56" fmla="*/ 75 w 448"/>
                <a:gd name="T57" fmla="*/ 214 h 256"/>
                <a:gd name="T58" fmla="*/ 373 w 448"/>
                <a:gd name="T59" fmla="*/ 214 h 256"/>
                <a:gd name="T60" fmla="*/ 363 w 448"/>
                <a:gd name="T61" fmla="*/ 203 h 256"/>
                <a:gd name="T62" fmla="*/ 363 w 448"/>
                <a:gd name="T63" fmla="*/ 246 h 256"/>
                <a:gd name="T64" fmla="*/ 363 w 448"/>
                <a:gd name="T65" fmla="*/ 256 h 256"/>
                <a:gd name="T66" fmla="*/ 373 w 448"/>
                <a:gd name="T67" fmla="*/ 256 h 256"/>
                <a:gd name="T68" fmla="*/ 437 w 448"/>
                <a:gd name="T69" fmla="*/ 256 h 256"/>
                <a:gd name="T70" fmla="*/ 448 w 448"/>
                <a:gd name="T71" fmla="*/ 256 h 256"/>
                <a:gd name="T72" fmla="*/ 448 w 448"/>
                <a:gd name="T73" fmla="*/ 246 h 256"/>
                <a:gd name="T74" fmla="*/ 448 w 448"/>
                <a:gd name="T75" fmla="*/ 53 h 256"/>
                <a:gd name="T76" fmla="*/ 395 w 448"/>
                <a:gd name="T77" fmla="*/ 0 h 256"/>
                <a:gd name="T78" fmla="*/ 11 w 448"/>
                <a:gd name="T7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48" h="256">
                  <a:moveTo>
                    <a:pt x="11" y="21"/>
                  </a:moveTo>
                  <a:cubicBezTo>
                    <a:pt x="395" y="21"/>
                    <a:pt x="395" y="21"/>
                    <a:pt x="395" y="21"/>
                  </a:cubicBezTo>
                  <a:cubicBezTo>
                    <a:pt x="412" y="21"/>
                    <a:pt x="427" y="35"/>
                    <a:pt x="427" y="53"/>
                  </a:cubicBezTo>
                  <a:cubicBezTo>
                    <a:pt x="427" y="246"/>
                    <a:pt x="427" y="246"/>
                    <a:pt x="427" y="246"/>
                  </a:cubicBezTo>
                  <a:cubicBezTo>
                    <a:pt x="437" y="235"/>
                    <a:pt x="437" y="235"/>
                    <a:pt x="437" y="235"/>
                  </a:cubicBezTo>
                  <a:cubicBezTo>
                    <a:pt x="373" y="235"/>
                    <a:pt x="373" y="235"/>
                    <a:pt x="373" y="235"/>
                  </a:cubicBezTo>
                  <a:cubicBezTo>
                    <a:pt x="384" y="246"/>
                    <a:pt x="384" y="246"/>
                    <a:pt x="384" y="246"/>
                  </a:cubicBezTo>
                  <a:cubicBezTo>
                    <a:pt x="384" y="203"/>
                    <a:pt x="384" y="203"/>
                    <a:pt x="384" y="203"/>
                  </a:cubicBezTo>
                  <a:cubicBezTo>
                    <a:pt x="384" y="192"/>
                    <a:pt x="384" y="192"/>
                    <a:pt x="384" y="192"/>
                  </a:cubicBezTo>
                  <a:cubicBezTo>
                    <a:pt x="373" y="192"/>
                    <a:pt x="373" y="192"/>
                    <a:pt x="373" y="192"/>
                  </a:cubicBezTo>
                  <a:cubicBezTo>
                    <a:pt x="75" y="192"/>
                    <a:pt x="75" y="192"/>
                    <a:pt x="75" y="192"/>
                  </a:cubicBezTo>
                  <a:cubicBezTo>
                    <a:pt x="64" y="192"/>
                    <a:pt x="64" y="192"/>
                    <a:pt x="64" y="192"/>
                  </a:cubicBezTo>
                  <a:cubicBezTo>
                    <a:pt x="64" y="203"/>
                    <a:pt x="64" y="203"/>
                    <a:pt x="64" y="203"/>
                  </a:cubicBezTo>
                  <a:cubicBezTo>
                    <a:pt x="64" y="246"/>
                    <a:pt x="64" y="246"/>
                    <a:pt x="64" y="246"/>
                  </a:cubicBezTo>
                  <a:cubicBezTo>
                    <a:pt x="75" y="235"/>
                    <a:pt x="75" y="235"/>
                    <a:pt x="75" y="235"/>
                  </a:cubicBezTo>
                  <a:cubicBezTo>
                    <a:pt x="53" y="235"/>
                    <a:pt x="53" y="235"/>
                    <a:pt x="53" y="235"/>
                  </a:cubicBezTo>
                  <a:cubicBezTo>
                    <a:pt x="36" y="235"/>
                    <a:pt x="21" y="221"/>
                    <a:pt x="21" y="203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1" y="21"/>
                    <a:pt x="11" y="21"/>
                    <a:pt x="11" y="21"/>
                  </a:cubicBezTo>
                  <a:close/>
                  <a:moveTo>
                    <a:pt x="1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2"/>
                    <a:pt x="24" y="256"/>
                    <a:pt x="53" y="256"/>
                  </a:cubicBezTo>
                  <a:cubicBezTo>
                    <a:pt x="75" y="256"/>
                    <a:pt x="75" y="256"/>
                    <a:pt x="75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5" y="246"/>
                    <a:pt x="85" y="246"/>
                    <a:pt x="85" y="246"/>
                  </a:cubicBezTo>
                  <a:cubicBezTo>
                    <a:pt x="85" y="203"/>
                    <a:pt x="85" y="203"/>
                    <a:pt x="85" y="203"/>
                  </a:cubicBezTo>
                  <a:cubicBezTo>
                    <a:pt x="75" y="214"/>
                    <a:pt x="75" y="214"/>
                    <a:pt x="75" y="214"/>
                  </a:cubicBezTo>
                  <a:cubicBezTo>
                    <a:pt x="373" y="214"/>
                    <a:pt x="373" y="214"/>
                    <a:pt x="373" y="214"/>
                  </a:cubicBezTo>
                  <a:cubicBezTo>
                    <a:pt x="363" y="203"/>
                    <a:pt x="363" y="203"/>
                    <a:pt x="363" y="203"/>
                  </a:cubicBezTo>
                  <a:cubicBezTo>
                    <a:pt x="363" y="246"/>
                    <a:pt x="363" y="246"/>
                    <a:pt x="363" y="246"/>
                  </a:cubicBezTo>
                  <a:cubicBezTo>
                    <a:pt x="363" y="256"/>
                    <a:pt x="363" y="256"/>
                    <a:pt x="363" y="256"/>
                  </a:cubicBezTo>
                  <a:cubicBezTo>
                    <a:pt x="373" y="256"/>
                    <a:pt x="373" y="256"/>
                    <a:pt x="373" y="256"/>
                  </a:cubicBezTo>
                  <a:cubicBezTo>
                    <a:pt x="437" y="256"/>
                    <a:pt x="437" y="256"/>
                    <a:pt x="437" y="256"/>
                  </a:cubicBezTo>
                  <a:cubicBezTo>
                    <a:pt x="448" y="256"/>
                    <a:pt x="448" y="256"/>
                    <a:pt x="448" y="256"/>
                  </a:cubicBezTo>
                  <a:cubicBezTo>
                    <a:pt x="448" y="246"/>
                    <a:pt x="448" y="246"/>
                    <a:pt x="448" y="246"/>
                  </a:cubicBezTo>
                  <a:cubicBezTo>
                    <a:pt x="448" y="53"/>
                    <a:pt x="448" y="53"/>
                    <a:pt x="448" y="53"/>
                  </a:cubicBezTo>
                  <a:cubicBezTo>
                    <a:pt x="448" y="24"/>
                    <a:pt x="424" y="0"/>
                    <a:pt x="395" y="0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197101" y="2595563"/>
              <a:ext cx="503238" cy="234950"/>
            </a:xfrm>
            <a:custGeom>
              <a:avLst/>
              <a:gdLst>
                <a:gd name="T0" fmla="*/ 235 w 256"/>
                <a:gd name="T1" fmla="*/ 108 h 119"/>
                <a:gd name="T2" fmla="*/ 245 w 256"/>
                <a:gd name="T3" fmla="*/ 97 h 119"/>
                <a:gd name="T4" fmla="*/ 11 w 256"/>
                <a:gd name="T5" fmla="*/ 97 h 119"/>
                <a:gd name="T6" fmla="*/ 21 w 256"/>
                <a:gd name="T7" fmla="*/ 108 h 119"/>
                <a:gd name="T8" fmla="*/ 21 w 256"/>
                <a:gd name="T9" fmla="*/ 10 h 119"/>
                <a:gd name="T10" fmla="*/ 11 w 256"/>
                <a:gd name="T11" fmla="*/ 0 h 119"/>
                <a:gd name="T12" fmla="*/ 0 w 256"/>
                <a:gd name="T13" fmla="*/ 10 h 119"/>
                <a:gd name="T14" fmla="*/ 0 w 256"/>
                <a:gd name="T15" fmla="*/ 108 h 119"/>
                <a:gd name="T16" fmla="*/ 11 w 256"/>
                <a:gd name="T17" fmla="*/ 119 h 119"/>
                <a:gd name="T18" fmla="*/ 245 w 256"/>
                <a:gd name="T19" fmla="*/ 119 h 119"/>
                <a:gd name="T20" fmla="*/ 256 w 256"/>
                <a:gd name="T21" fmla="*/ 108 h 119"/>
                <a:gd name="T22" fmla="*/ 256 w 256"/>
                <a:gd name="T23" fmla="*/ 10 h 119"/>
                <a:gd name="T24" fmla="*/ 245 w 256"/>
                <a:gd name="T25" fmla="*/ 0 h 119"/>
                <a:gd name="T26" fmla="*/ 235 w 256"/>
                <a:gd name="T27" fmla="*/ 10 h 119"/>
                <a:gd name="T28" fmla="*/ 235 w 256"/>
                <a:gd name="T29" fmla="*/ 10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6" h="119">
                  <a:moveTo>
                    <a:pt x="235" y="108"/>
                  </a:moveTo>
                  <a:cubicBezTo>
                    <a:pt x="245" y="97"/>
                    <a:pt x="245" y="97"/>
                    <a:pt x="245" y="97"/>
                  </a:cubicBezTo>
                  <a:cubicBezTo>
                    <a:pt x="11" y="97"/>
                    <a:pt x="11" y="97"/>
                    <a:pt x="11" y="97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4"/>
                    <a:pt x="5" y="119"/>
                    <a:pt x="11" y="119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51" y="119"/>
                    <a:pt x="256" y="114"/>
                    <a:pt x="256" y="108"/>
                  </a:cubicBezTo>
                  <a:cubicBezTo>
                    <a:pt x="256" y="10"/>
                    <a:pt x="256" y="10"/>
                    <a:pt x="256" y="10"/>
                  </a:cubicBezTo>
                  <a:cubicBezTo>
                    <a:pt x="256" y="4"/>
                    <a:pt x="251" y="0"/>
                    <a:pt x="245" y="0"/>
                  </a:cubicBezTo>
                  <a:cubicBezTo>
                    <a:pt x="239" y="0"/>
                    <a:pt x="235" y="4"/>
                    <a:pt x="235" y="10"/>
                  </a:cubicBezTo>
                  <a:lnTo>
                    <a:pt x="235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2187576" y="2281238"/>
              <a:ext cx="271463" cy="44450"/>
            </a:xfrm>
            <a:custGeom>
              <a:avLst/>
              <a:gdLst>
                <a:gd name="T0" fmla="*/ 0 w 171"/>
                <a:gd name="T1" fmla="*/ 28 h 28"/>
                <a:gd name="T2" fmla="*/ 171 w 171"/>
                <a:gd name="T3" fmla="*/ 28 h 28"/>
                <a:gd name="T4" fmla="*/ 171 w 171"/>
                <a:gd name="T5" fmla="*/ 0 h 28"/>
                <a:gd name="T6" fmla="*/ 0 w 171"/>
                <a:gd name="T7" fmla="*/ 0 h 28"/>
                <a:gd name="T8" fmla="*/ 0 w 171"/>
                <a:gd name="T9" fmla="*/ 28 h 28"/>
                <a:gd name="T10" fmla="*/ 0 w 171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1" h="28">
                  <a:moveTo>
                    <a:pt x="0" y="28"/>
                  </a:moveTo>
                  <a:lnTo>
                    <a:pt x="171" y="28"/>
                  </a:lnTo>
                  <a:lnTo>
                    <a:pt x="171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8"/>
            <p:cNvSpPr/>
            <p:nvPr/>
          </p:nvSpPr>
          <p:spPr bwMode="auto">
            <a:xfrm>
              <a:off x="2155826" y="1966913"/>
              <a:ext cx="585788" cy="188913"/>
            </a:xfrm>
            <a:custGeom>
              <a:avLst/>
              <a:gdLst>
                <a:gd name="T0" fmla="*/ 26 w 369"/>
                <a:gd name="T1" fmla="*/ 119 h 119"/>
                <a:gd name="T2" fmla="*/ 26 w 369"/>
                <a:gd name="T3" fmla="*/ 14 h 119"/>
                <a:gd name="T4" fmla="*/ 12 w 369"/>
                <a:gd name="T5" fmla="*/ 26 h 119"/>
                <a:gd name="T6" fmla="*/ 357 w 369"/>
                <a:gd name="T7" fmla="*/ 26 h 119"/>
                <a:gd name="T8" fmla="*/ 343 w 369"/>
                <a:gd name="T9" fmla="*/ 14 h 119"/>
                <a:gd name="T10" fmla="*/ 343 w 369"/>
                <a:gd name="T11" fmla="*/ 119 h 119"/>
                <a:gd name="T12" fmla="*/ 369 w 369"/>
                <a:gd name="T13" fmla="*/ 119 h 119"/>
                <a:gd name="T14" fmla="*/ 369 w 369"/>
                <a:gd name="T15" fmla="*/ 14 h 119"/>
                <a:gd name="T16" fmla="*/ 369 w 369"/>
                <a:gd name="T17" fmla="*/ 0 h 119"/>
                <a:gd name="T18" fmla="*/ 357 w 369"/>
                <a:gd name="T19" fmla="*/ 0 h 119"/>
                <a:gd name="T20" fmla="*/ 12 w 369"/>
                <a:gd name="T21" fmla="*/ 0 h 119"/>
                <a:gd name="T22" fmla="*/ 0 w 369"/>
                <a:gd name="T23" fmla="*/ 0 h 119"/>
                <a:gd name="T24" fmla="*/ 0 w 369"/>
                <a:gd name="T25" fmla="*/ 14 h 119"/>
                <a:gd name="T26" fmla="*/ 0 w 369"/>
                <a:gd name="T27" fmla="*/ 119 h 119"/>
                <a:gd name="T28" fmla="*/ 26 w 369"/>
                <a:gd name="T29" fmla="*/ 119 h 119"/>
                <a:gd name="T30" fmla="*/ 26 w 369"/>
                <a:gd name="T3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9" h="119">
                  <a:moveTo>
                    <a:pt x="26" y="119"/>
                  </a:moveTo>
                  <a:lnTo>
                    <a:pt x="26" y="14"/>
                  </a:lnTo>
                  <a:lnTo>
                    <a:pt x="12" y="26"/>
                  </a:lnTo>
                  <a:lnTo>
                    <a:pt x="357" y="26"/>
                  </a:lnTo>
                  <a:lnTo>
                    <a:pt x="343" y="14"/>
                  </a:lnTo>
                  <a:lnTo>
                    <a:pt x="343" y="119"/>
                  </a:lnTo>
                  <a:lnTo>
                    <a:pt x="369" y="119"/>
                  </a:lnTo>
                  <a:lnTo>
                    <a:pt x="369" y="14"/>
                  </a:lnTo>
                  <a:lnTo>
                    <a:pt x="369" y="0"/>
                  </a:lnTo>
                  <a:lnTo>
                    <a:pt x="357" y="0"/>
                  </a:lnTo>
                  <a:lnTo>
                    <a:pt x="12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19"/>
                  </a:lnTo>
                  <a:lnTo>
                    <a:pt x="26" y="119"/>
                  </a:lnTo>
                  <a:lnTo>
                    <a:pt x="26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1" name="Freeform 1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 bwMode="auto">
          <a:xfrm>
            <a:off x="5616540" y="3288921"/>
            <a:ext cx="908940" cy="795902"/>
          </a:xfrm>
          <a:custGeom>
            <a:avLst/>
            <a:gdLst>
              <a:gd name="T0" fmla="*/ 202 w 436"/>
              <a:gd name="T1" fmla="*/ 217 h 381"/>
              <a:gd name="T2" fmla="*/ 187 w 436"/>
              <a:gd name="T3" fmla="*/ 219 h 381"/>
              <a:gd name="T4" fmla="*/ 284 w 436"/>
              <a:gd name="T5" fmla="*/ 281 h 381"/>
              <a:gd name="T6" fmla="*/ 291 w 436"/>
              <a:gd name="T7" fmla="*/ 285 h 381"/>
              <a:gd name="T8" fmla="*/ 298 w 436"/>
              <a:gd name="T9" fmla="*/ 280 h 381"/>
              <a:gd name="T10" fmla="*/ 431 w 436"/>
              <a:gd name="T11" fmla="*/ 182 h 381"/>
              <a:gd name="T12" fmla="*/ 436 w 436"/>
              <a:gd name="T13" fmla="*/ 178 h 381"/>
              <a:gd name="T14" fmla="*/ 436 w 436"/>
              <a:gd name="T15" fmla="*/ 172 h 381"/>
              <a:gd name="T16" fmla="*/ 436 w 436"/>
              <a:gd name="T17" fmla="*/ 61 h 381"/>
              <a:gd name="T18" fmla="*/ 375 w 436"/>
              <a:gd name="T19" fmla="*/ 0 h 381"/>
              <a:gd name="T20" fmla="*/ 12 w 436"/>
              <a:gd name="T21" fmla="*/ 0 h 381"/>
              <a:gd name="T22" fmla="*/ 0 w 436"/>
              <a:gd name="T23" fmla="*/ 0 h 381"/>
              <a:gd name="T24" fmla="*/ 0 w 436"/>
              <a:gd name="T25" fmla="*/ 12 h 381"/>
              <a:gd name="T26" fmla="*/ 0 w 436"/>
              <a:gd name="T27" fmla="*/ 319 h 381"/>
              <a:gd name="T28" fmla="*/ 61 w 436"/>
              <a:gd name="T29" fmla="*/ 381 h 381"/>
              <a:gd name="T30" fmla="*/ 424 w 436"/>
              <a:gd name="T31" fmla="*/ 381 h 381"/>
              <a:gd name="T32" fmla="*/ 436 w 436"/>
              <a:gd name="T33" fmla="*/ 381 h 381"/>
              <a:gd name="T34" fmla="*/ 436 w 436"/>
              <a:gd name="T35" fmla="*/ 369 h 381"/>
              <a:gd name="T36" fmla="*/ 436 w 436"/>
              <a:gd name="T37" fmla="*/ 258 h 381"/>
              <a:gd name="T38" fmla="*/ 424 w 436"/>
              <a:gd name="T39" fmla="*/ 246 h 381"/>
              <a:gd name="T40" fmla="*/ 412 w 436"/>
              <a:gd name="T41" fmla="*/ 258 h 381"/>
              <a:gd name="T42" fmla="*/ 412 w 436"/>
              <a:gd name="T43" fmla="*/ 369 h 381"/>
              <a:gd name="T44" fmla="*/ 424 w 436"/>
              <a:gd name="T45" fmla="*/ 356 h 381"/>
              <a:gd name="T46" fmla="*/ 61 w 436"/>
              <a:gd name="T47" fmla="*/ 356 h 381"/>
              <a:gd name="T48" fmla="*/ 24 w 436"/>
              <a:gd name="T49" fmla="*/ 319 h 381"/>
              <a:gd name="T50" fmla="*/ 24 w 436"/>
              <a:gd name="T51" fmla="*/ 12 h 381"/>
              <a:gd name="T52" fmla="*/ 12 w 436"/>
              <a:gd name="T53" fmla="*/ 24 h 381"/>
              <a:gd name="T54" fmla="*/ 375 w 436"/>
              <a:gd name="T55" fmla="*/ 24 h 381"/>
              <a:gd name="T56" fmla="*/ 412 w 436"/>
              <a:gd name="T57" fmla="*/ 61 h 381"/>
              <a:gd name="T58" fmla="*/ 412 w 436"/>
              <a:gd name="T59" fmla="*/ 172 h 381"/>
              <a:gd name="T60" fmla="*/ 417 w 436"/>
              <a:gd name="T61" fmla="*/ 162 h 381"/>
              <a:gd name="T62" fmla="*/ 284 w 436"/>
              <a:gd name="T63" fmla="*/ 260 h 381"/>
              <a:gd name="T64" fmla="*/ 297 w 436"/>
              <a:gd name="T65" fmla="*/ 260 h 381"/>
              <a:gd name="T66" fmla="*/ 200 w 436"/>
              <a:gd name="T67" fmla="*/ 198 h 381"/>
              <a:gd name="T68" fmla="*/ 192 w 436"/>
              <a:gd name="T69" fmla="*/ 193 h 381"/>
              <a:gd name="T70" fmla="*/ 185 w 436"/>
              <a:gd name="T71" fmla="*/ 200 h 381"/>
              <a:gd name="T72" fmla="*/ 88 w 436"/>
              <a:gd name="T73" fmla="*/ 298 h 381"/>
              <a:gd name="T74" fmla="*/ 88 w 436"/>
              <a:gd name="T75" fmla="*/ 316 h 381"/>
              <a:gd name="T76" fmla="*/ 105 w 436"/>
              <a:gd name="T77" fmla="*/ 316 h 381"/>
              <a:gd name="T78" fmla="*/ 202 w 436"/>
              <a:gd name="T79" fmla="*/ 217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36" h="381">
                <a:moveTo>
                  <a:pt x="202" y="217"/>
                </a:moveTo>
                <a:cubicBezTo>
                  <a:pt x="187" y="219"/>
                  <a:pt x="187" y="219"/>
                  <a:pt x="187" y="219"/>
                </a:cubicBezTo>
                <a:cubicBezTo>
                  <a:pt x="284" y="281"/>
                  <a:pt x="284" y="281"/>
                  <a:pt x="284" y="281"/>
                </a:cubicBezTo>
                <a:cubicBezTo>
                  <a:pt x="291" y="285"/>
                  <a:pt x="291" y="285"/>
                  <a:pt x="291" y="285"/>
                </a:cubicBezTo>
                <a:cubicBezTo>
                  <a:pt x="298" y="280"/>
                  <a:pt x="298" y="280"/>
                  <a:pt x="298" y="280"/>
                </a:cubicBezTo>
                <a:cubicBezTo>
                  <a:pt x="431" y="182"/>
                  <a:pt x="431" y="182"/>
                  <a:pt x="431" y="182"/>
                </a:cubicBezTo>
                <a:cubicBezTo>
                  <a:pt x="436" y="178"/>
                  <a:pt x="436" y="178"/>
                  <a:pt x="436" y="178"/>
                </a:cubicBezTo>
                <a:cubicBezTo>
                  <a:pt x="436" y="172"/>
                  <a:pt x="436" y="172"/>
                  <a:pt x="436" y="172"/>
                </a:cubicBezTo>
                <a:cubicBezTo>
                  <a:pt x="436" y="61"/>
                  <a:pt x="436" y="61"/>
                  <a:pt x="436" y="61"/>
                </a:cubicBezTo>
                <a:cubicBezTo>
                  <a:pt x="436" y="27"/>
                  <a:pt x="409" y="0"/>
                  <a:pt x="37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319"/>
                  <a:pt x="0" y="319"/>
                  <a:pt x="0" y="319"/>
                </a:cubicBezTo>
                <a:cubicBezTo>
                  <a:pt x="0" y="353"/>
                  <a:pt x="27" y="381"/>
                  <a:pt x="61" y="381"/>
                </a:cubicBezTo>
                <a:cubicBezTo>
                  <a:pt x="424" y="381"/>
                  <a:pt x="424" y="381"/>
                  <a:pt x="424" y="381"/>
                </a:cubicBezTo>
                <a:cubicBezTo>
                  <a:pt x="436" y="381"/>
                  <a:pt x="436" y="381"/>
                  <a:pt x="436" y="381"/>
                </a:cubicBezTo>
                <a:cubicBezTo>
                  <a:pt x="436" y="369"/>
                  <a:pt x="436" y="369"/>
                  <a:pt x="436" y="369"/>
                </a:cubicBezTo>
                <a:cubicBezTo>
                  <a:pt x="436" y="258"/>
                  <a:pt x="436" y="258"/>
                  <a:pt x="436" y="258"/>
                </a:cubicBezTo>
                <a:cubicBezTo>
                  <a:pt x="436" y="251"/>
                  <a:pt x="431" y="246"/>
                  <a:pt x="424" y="246"/>
                </a:cubicBezTo>
                <a:cubicBezTo>
                  <a:pt x="417" y="246"/>
                  <a:pt x="412" y="251"/>
                  <a:pt x="412" y="258"/>
                </a:cubicBezTo>
                <a:cubicBezTo>
                  <a:pt x="412" y="369"/>
                  <a:pt x="412" y="369"/>
                  <a:pt x="412" y="369"/>
                </a:cubicBezTo>
                <a:cubicBezTo>
                  <a:pt x="424" y="356"/>
                  <a:pt x="424" y="356"/>
                  <a:pt x="424" y="356"/>
                </a:cubicBezTo>
                <a:cubicBezTo>
                  <a:pt x="61" y="356"/>
                  <a:pt x="61" y="356"/>
                  <a:pt x="61" y="356"/>
                </a:cubicBezTo>
                <a:cubicBezTo>
                  <a:pt x="40" y="356"/>
                  <a:pt x="24" y="340"/>
                  <a:pt x="24" y="319"/>
                </a:cubicBezTo>
                <a:cubicBezTo>
                  <a:pt x="24" y="12"/>
                  <a:pt x="24" y="12"/>
                  <a:pt x="24" y="12"/>
                </a:cubicBezTo>
                <a:cubicBezTo>
                  <a:pt x="12" y="24"/>
                  <a:pt x="12" y="24"/>
                  <a:pt x="12" y="24"/>
                </a:cubicBezTo>
                <a:cubicBezTo>
                  <a:pt x="375" y="24"/>
                  <a:pt x="375" y="24"/>
                  <a:pt x="375" y="24"/>
                </a:cubicBezTo>
                <a:cubicBezTo>
                  <a:pt x="395" y="24"/>
                  <a:pt x="412" y="41"/>
                  <a:pt x="412" y="61"/>
                </a:cubicBezTo>
                <a:cubicBezTo>
                  <a:pt x="412" y="172"/>
                  <a:pt x="412" y="172"/>
                  <a:pt x="412" y="172"/>
                </a:cubicBezTo>
                <a:cubicBezTo>
                  <a:pt x="417" y="162"/>
                  <a:pt x="417" y="162"/>
                  <a:pt x="417" y="162"/>
                </a:cubicBezTo>
                <a:cubicBezTo>
                  <a:pt x="284" y="260"/>
                  <a:pt x="284" y="260"/>
                  <a:pt x="284" y="260"/>
                </a:cubicBezTo>
                <a:cubicBezTo>
                  <a:pt x="297" y="260"/>
                  <a:pt x="297" y="260"/>
                  <a:pt x="297" y="260"/>
                </a:cubicBezTo>
                <a:cubicBezTo>
                  <a:pt x="200" y="198"/>
                  <a:pt x="200" y="198"/>
                  <a:pt x="200" y="198"/>
                </a:cubicBezTo>
                <a:cubicBezTo>
                  <a:pt x="192" y="193"/>
                  <a:pt x="192" y="193"/>
                  <a:pt x="192" y="193"/>
                </a:cubicBezTo>
                <a:cubicBezTo>
                  <a:pt x="185" y="200"/>
                  <a:pt x="185" y="200"/>
                  <a:pt x="185" y="200"/>
                </a:cubicBezTo>
                <a:cubicBezTo>
                  <a:pt x="88" y="298"/>
                  <a:pt x="88" y="298"/>
                  <a:pt x="88" y="298"/>
                </a:cubicBezTo>
                <a:cubicBezTo>
                  <a:pt x="84" y="303"/>
                  <a:pt x="84" y="311"/>
                  <a:pt x="88" y="316"/>
                </a:cubicBezTo>
                <a:cubicBezTo>
                  <a:pt x="93" y="321"/>
                  <a:pt x="101" y="321"/>
                  <a:pt x="105" y="316"/>
                </a:cubicBezTo>
                <a:lnTo>
                  <a:pt x="202" y="217"/>
                </a:lnTo>
                <a:close/>
              </a:path>
            </a:pathLst>
          </a:custGeom>
          <a:solidFill>
            <a:srgbClr val="807D7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1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>
            <a:spLocks noEditPoints="1"/>
          </p:cNvSpPr>
          <p:nvPr/>
        </p:nvSpPr>
        <p:spPr bwMode="auto">
          <a:xfrm>
            <a:off x="9673398" y="3302785"/>
            <a:ext cx="812928" cy="807004"/>
          </a:xfrm>
          <a:custGeom>
            <a:avLst/>
            <a:gdLst>
              <a:gd name="T0" fmla="*/ 256 w 270"/>
              <a:gd name="T1" fmla="*/ 0 h 268"/>
              <a:gd name="T2" fmla="*/ 155 w 270"/>
              <a:gd name="T3" fmla="*/ 5 h 268"/>
              <a:gd name="T4" fmla="*/ 155 w 270"/>
              <a:gd name="T5" fmla="*/ 5 h 268"/>
              <a:gd name="T6" fmla="*/ 155 w 270"/>
              <a:gd name="T7" fmla="*/ 5 h 268"/>
              <a:gd name="T8" fmla="*/ 154 w 270"/>
              <a:gd name="T9" fmla="*/ 5 h 268"/>
              <a:gd name="T10" fmla="*/ 148 w 270"/>
              <a:gd name="T11" fmla="*/ 8 h 268"/>
              <a:gd name="T12" fmla="*/ 148 w 270"/>
              <a:gd name="T13" fmla="*/ 8 h 268"/>
              <a:gd name="T14" fmla="*/ 147 w 270"/>
              <a:gd name="T15" fmla="*/ 9 h 268"/>
              <a:gd name="T16" fmla="*/ 5 w 270"/>
              <a:gd name="T17" fmla="*/ 151 h 268"/>
              <a:gd name="T18" fmla="*/ 5 w 270"/>
              <a:gd name="T19" fmla="*/ 167 h 268"/>
              <a:gd name="T20" fmla="*/ 103 w 270"/>
              <a:gd name="T21" fmla="*/ 265 h 268"/>
              <a:gd name="T22" fmla="*/ 111 w 270"/>
              <a:gd name="T23" fmla="*/ 268 h 268"/>
              <a:gd name="T24" fmla="*/ 118 w 270"/>
              <a:gd name="T25" fmla="*/ 265 h 268"/>
              <a:gd name="T26" fmla="*/ 260 w 270"/>
              <a:gd name="T27" fmla="*/ 123 h 268"/>
              <a:gd name="T28" fmla="*/ 261 w 270"/>
              <a:gd name="T29" fmla="*/ 122 h 268"/>
              <a:gd name="T30" fmla="*/ 261 w 270"/>
              <a:gd name="T31" fmla="*/ 122 h 268"/>
              <a:gd name="T32" fmla="*/ 264 w 270"/>
              <a:gd name="T33" fmla="*/ 115 h 268"/>
              <a:gd name="T34" fmla="*/ 270 w 270"/>
              <a:gd name="T35" fmla="*/ 13 h 268"/>
              <a:gd name="T36" fmla="*/ 266 w 270"/>
              <a:gd name="T37" fmla="*/ 4 h 268"/>
              <a:gd name="T38" fmla="*/ 257 w 270"/>
              <a:gd name="T39" fmla="*/ 0 h 268"/>
              <a:gd name="T40" fmla="*/ 256 w 270"/>
              <a:gd name="T41" fmla="*/ 0 h 268"/>
              <a:gd name="T42" fmla="*/ 111 w 270"/>
              <a:gd name="T43" fmla="*/ 247 h 268"/>
              <a:gd name="T44" fmla="*/ 22 w 270"/>
              <a:gd name="T45" fmla="*/ 159 h 268"/>
              <a:gd name="T46" fmla="*/ 157 w 270"/>
              <a:gd name="T47" fmla="*/ 24 h 268"/>
              <a:gd name="T48" fmla="*/ 249 w 270"/>
              <a:gd name="T49" fmla="*/ 19 h 268"/>
              <a:gd name="T50" fmla="*/ 251 w 270"/>
              <a:gd name="T51" fmla="*/ 19 h 268"/>
              <a:gd name="T52" fmla="*/ 245 w 270"/>
              <a:gd name="T53" fmla="*/ 113 h 268"/>
              <a:gd name="T54" fmla="*/ 244 w 270"/>
              <a:gd name="T55" fmla="*/ 114 h 268"/>
              <a:gd name="T56" fmla="*/ 244 w 270"/>
              <a:gd name="T57" fmla="*/ 114 h 268"/>
              <a:gd name="T58" fmla="*/ 111 w 270"/>
              <a:gd name="T59" fmla="*/ 247 h 268"/>
              <a:gd name="T60" fmla="*/ 190 w 270"/>
              <a:gd name="T61" fmla="*/ 70 h 268"/>
              <a:gd name="T62" fmla="*/ 197 w 270"/>
              <a:gd name="T63" fmla="*/ 73 h 268"/>
              <a:gd name="T64" fmla="*/ 197 w 270"/>
              <a:gd name="T65" fmla="*/ 87 h 268"/>
              <a:gd name="T66" fmla="*/ 190 w 270"/>
              <a:gd name="T67" fmla="*/ 90 h 268"/>
              <a:gd name="T68" fmla="*/ 183 w 270"/>
              <a:gd name="T69" fmla="*/ 87 h 268"/>
              <a:gd name="T70" fmla="*/ 183 w 270"/>
              <a:gd name="T71" fmla="*/ 73 h 268"/>
              <a:gd name="T72" fmla="*/ 190 w 270"/>
              <a:gd name="T73" fmla="*/ 70 h 268"/>
              <a:gd name="T74" fmla="*/ 190 w 270"/>
              <a:gd name="T75" fmla="*/ 53 h 268"/>
              <a:gd name="T76" fmla="*/ 171 w 270"/>
              <a:gd name="T77" fmla="*/ 61 h 268"/>
              <a:gd name="T78" fmla="*/ 171 w 270"/>
              <a:gd name="T79" fmla="*/ 99 h 268"/>
              <a:gd name="T80" fmla="*/ 190 w 270"/>
              <a:gd name="T81" fmla="*/ 107 h 268"/>
              <a:gd name="T82" fmla="*/ 209 w 270"/>
              <a:gd name="T83" fmla="*/ 99 h 268"/>
              <a:gd name="T84" fmla="*/ 209 w 270"/>
              <a:gd name="T85" fmla="*/ 61 h 268"/>
              <a:gd name="T86" fmla="*/ 190 w 270"/>
              <a:gd name="T87" fmla="*/ 53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0" h="268">
                <a:moveTo>
                  <a:pt x="256" y="0"/>
                </a:moveTo>
                <a:cubicBezTo>
                  <a:pt x="246" y="0"/>
                  <a:pt x="155" y="5"/>
                  <a:pt x="155" y="5"/>
                </a:cubicBezTo>
                <a:cubicBezTo>
                  <a:pt x="155" y="5"/>
                  <a:pt x="155" y="5"/>
                  <a:pt x="155" y="5"/>
                </a:cubicBezTo>
                <a:cubicBezTo>
                  <a:pt x="155" y="5"/>
                  <a:pt x="155" y="5"/>
                  <a:pt x="155" y="5"/>
                </a:cubicBezTo>
                <a:cubicBezTo>
                  <a:pt x="154" y="5"/>
                  <a:pt x="154" y="5"/>
                  <a:pt x="154" y="5"/>
                </a:cubicBezTo>
                <a:cubicBezTo>
                  <a:pt x="152" y="6"/>
                  <a:pt x="149" y="6"/>
                  <a:pt x="148" y="8"/>
                </a:cubicBezTo>
                <a:cubicBezTo>
                  <a:pt x="148" y="8"/>
                  <a:pt x="148" y="8"/>
                  <a:pt x="148" y="8"/>
                </a:cubicBezTo>
                <a:cubicBezTo>
                  <a:pt x="148" y="8"/>
                  <a:pt x="147" y="8"/>
                  <a:pt x="147" y="9"/>
                </a:cubicBezTo>
                <a:cubicBezTo>
                  <a:pt x="5" y="151"/>
                  <a:pt x="5" y="151"/>
                  <a:pt x="5" y="151"/>
                </a:cubicBezTo>
                <a:cubicBezTo>
                  <a:pt x="0" y="155"/>
                  <a:pt x="0" y="162"/>
                  <a:pt x="5" y="167"/>
                </a:cubicBezTo>
                <a:cubicBezTo>
                  <a:pt x="103" y="265"/>
                  <a:pt x="103" y="265"/>
                  <a:pt x="103" y="265"/>
                </a:cubicBezTo>
                <a:cubicBezTo>
                  <a:pt x="105" y="267"/>
                  <a:pt x="108" y="268"/>
                  <a:pt x="111" y="268"/>
                </a:cubicBezTo>
                <a:cubicBezTo>
                  <a:pt x="113" y="268"/>
                  <a:pt x="116" y="267"/>
                  <a:pt x="118" y="265"/>
                </a:cubicBezTo>
                <a:cubicBezTo>
                  <a:pt x="260" y="123"/>
                  <a:pt x="260" y="123"/>
                  <a:pt x="260" y="123"/>
                </a:cubicBezTo>
                <a:cubicBezTo>
                  <a:pt x="260" y="123"/>
                  <a:pt x="261" y="123"/>
                  <a:pt x="261" y="122"/>
                </a:cubicBezTo>
                <a:cubicBezTo>
                  <a:pt x="261" y="122"/>
                  <a:pt x="261" y="122"/>
                  <a:pt x="261" y="122"/>
                </a:cubicBezTo>
                <a:cubicBezTo>
                  <a:pt x="261" y="122"/>
                  <a:pt x="263" y="119"/>
                  <a:pt x="264" y="115"/>
                </a:cubicBezTo>
                <a:cubicBezTo>
                  <a:pt x="264" y="111"/>
                  <a:pt x="270" y="13"/>
                  <a:pt x="270" y="13"/>
                </a:cubicBezTo>
                <a:cubicBezTo>
                  <a:pt x="270" y="13"/>
                  <a:pt x="269" y="8"/>
                  <a:pt x="266" y="4"/>
                </a:cubicBezTo>
                <a:cubicBezTo>
                  <a:pt x="264" y="2"/>
                  <a:pt x="262" y="0"/>
                  <a:pt x="257" y="0"/>
                </a:cubicBezTo>
                <a:cubicBezTo>
                  <a:pt x="257" y="0"/>
                  <a:pt x="257" y="0"/>
                  <a:pt x="256" y="0"/>
                </a:cubicBezTo>
                <a:close/>
                <a:moveTo>
                  <a:pt x="111" y="247"/>
                </a:moveTo>
                <a:cubicBezTo>
                  <a:pt x="22" y="159"/>
                  <a:pt x="22" y="159"/>
                  <a:pt x="22" y="159"/>
                </a:cubicBezTo>
                <a:cubicBezTo>
                  <a:pt x="157" y="24"/>
                  <a:pt x="157" y="24"/>
                  <a:pt x="157" y="24"/>
                </a:cubicBezTo>
                <a:cubicBezTo>
                  <a:pt x="157" y="24"/>
                  <a:pt x="235" y="19"/>
                  <a:pt x="249" y="19"/>
                </a:cubicBezTo>
                <a:cubicBezTo>
                  <a:pt x="250" y="19"/>
                  <a:pt x="251" y="19"/>
                  <a:pt x="251" y="19"/>
                </a:cubicBezTo>
                <a:cubicBezTo>
                  <a:pt x="252" y="25"/>
                  <a:pt x="245" y="113"/>
                  <a:pt x="245" y="113"/>
                </a:cubicBezTo>
                <a:cubicBezTo>
                  <a:pt x="244" y="114"/>
                  <a:pt x="244" y="114"/>
                  <a:pt x="244" y="114"/>
                </a:cubicBezTo>
                <a:cubicBezTo>
                  <a:pt x="244" y="114"/>
                  <a:pt x="244" y="114"/>
                  <a:pt x="244" y="114"/>
                </a:cubicBezTo>
                <a:cubicBezTo>
                  <a:pt x="111" y="247"/>
                  <a:pt x="111" y="247"/>
                  <a:pt x="111" y="247"/>
                </a:cubicBezTo>
                <a:close/>
                <a:moveTo>
                  <a:pt x="190" y="70"/>
                </a:moveTo>
                <a:cubicBezTo>
                  <a:pt x="192" y="70"/>
                  <a:pt x="195" y="71"/>
                  <a:pt x="197" y="73"/>
                </a:cubicBezTo>
                <a:cubicBezTo>
                  <a:pt x="201" y="77"/>
                  <a:pt x="201" y="83"/>
                  <a:pt x="197" y="87"/>
                </a:cubicBezTo>
                <a:cubicBezTo>
                  <a:pt x="195" y="89"/>
                  <a:pt x="192" y="90"/>
                  <a:pt x="190" y="90"/>
                </a:cubicBezTo>
                <a:cubicBezTo>
                  <a:pt x="187" y="90"/>
                  <a:pt x="184" y="89"/>
                  <a:pt x="183" y="87"/>
                </a:cubicBezTo>
                <a:cubicBezTo>
                  <a:pt x="179" y="83"/>
                  <a:pt x="179" y="77"/>
                  <a:pt x="183" y="73"/>
                </a:cubicBezTo>
                <a:cubicBezTo>
                  <a:pt x="184" y="71"/>
                  <a:pt x="187" y="70"/>
                  <a:pt x="190" y="70"/>
                </a:cubicBezTo>
                <a:moveTo>
                  <a:pt x="190" y="53"/>
                </a:moveTo>
                <a:cubicBezTo>
                  <a:pt x="183" y="53"/>
                  <a:pt x="176" y="56"/>
                  <a:pt x="171" y="61"/>
                </a:cubicBezTo>
                <a:cubicBezTo>
                  <a:pt x="160" y="71"/>
                  <a:pt x="160" y="89"/>
                  <a:pt x="171" y="99"/>
                </a:cubicBezTo>
                <a:cubicBezTo>
                  <a:pt x="176" y="104"/>
                  <a:pt x="183" y="107"/>
                  <a:pt x="190" y="107"/>
                </a:cubicBezTo>
                <a:cubicBezTo>
                  <a:pt x="197" y="107"/>
                  <a:pt x="204" y="104"/>
                  <a:pt x="209" y="99"/>
                </a:cubicBezTo>
                <a:cubicBezTo>
                  <a:pt x="219" y="89"/>
                  <a:pt x="219" y="71"/>
                  <a:pt x="209" y="61"/>
                </a:cubicBezTo>
                <a:cubicBezTo>
                  <a:pt x="204" y="56"/>
                  <a:pt x="197" y="53"/>
                  <a:pt x="190" y="5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37" name="文本框 3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245745" y="4378960"/>
            <a:ext cx="371729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en-US" altLang="zh-CN" sz="1400">
              <a:solidFill>
                <a:schemeClr val="bg1">
                  <a:lumMod val="50000"/>
                </a:schemeClr>
              </a:solidFill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  <p:sp>
        <p:nvSpPr>
          <p:cNvPr id="38" name="文本框 3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4300855" y="4385310"/>
            <a:ext cx="371729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zh-CN" altLang="en-US" sz="140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</a:endParaRPr>
          </a:p>
        </p:txBody>
      </p:sp>
      <p:sp>
        <p:nvSpPr>
          <p:cNvPr id="39" name="文本框 38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8398510" y="4378960"/>
            <a:ext cx="371729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en-US" altLang="zh-CN" sz="1400">
              <a:solidFill>
                <a:schemeClr val="bg1">
                  <a:lumMod val="50000"/>
                </a:schemeClr>
              </a:solidFill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4948365" y="1998279"/>
            <a:ext cx="6148552" cy="2861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 descr="/Users/caizheng/Desktop/蓝色2/131113-菊花-010.jpg131113-菊花-0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176"/>
          <a:stretch>
            <a:fillRect/>
          </a:stretch>
        </p:blipFill>
        <p:spPr>
          <a:xfrm>
            <a:off x="1143000" y="1962150"/>
            <a:ext cx="3807460" cy="2895600"/>
          </a:xfrm>
          <a:prstGeom prst="rect">
            <a:avLst/>
          </a:prstGeom>
        </p:spPr>
      </p:pic>
      <p:sp>
        <p:nvSpPr>
          <p:cNvPr id="5" name="文本框 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5373489" y="2278924"/>
            <a:ext cx="264915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</a:t>
            </a:r>
            <a:endParaRPr lang="zh-CN" altLang="en-US" b="1" spc="300">
              <a:solidFill>
                <a:schemeClr val="tx1">
                  <a:lumMod val="65000"/>
                  <a:lumOff val="35000"/>
                </a:schemeClr>
              </a:solidFill>
              <a:latin typeface="Open Sans SemiBold" panose="020B0706030804020204" charset="0"/>
              <a:ea typeface="Open Sans SemiBold" panose="020B0706030804020204" charset="0"/>
              <a:cs typeface="Open Sans SemiBold" panose="020B0706030804020204" charset="0"/>
            </a:endParaRPr>
          </a:p>
        </p:txBody>
      </p:sp>
      <p:sp>
        <p:nvSpPr>
          <p:cNvPr id="7" name="文本框 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5373370" y="3162935"/>
            <a:ext cx="411353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请单击此处输入文字内容加以解释说明，调整文字大小或者颜色。请单击此处输入文字内容加以解释说明，调整文字大小或者颜色。请单击此处输入文字内容加以解释说明，调整文字大小或者颜色。</a:t>
            </a:r>
          </a:p>
        </p:txBody>
      </p:sp>
      <p:sp>
        <p:nvSpPr>
          <p:cNvPr id="8" name="矩形 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10232728" y="3898938"/>
            <a:ext cx="976394" cy="96089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381000" dist="114300" dir="540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Futura LT Condensed" panose="02000606050000020003" pitchFamily="2" charset="0"/>
            </a:endParaRPr>
          </a:p>
        </p:txBody>
      </p:sp>
      <p:sp>
        <p:nvSpPr>
          <p:cNvPr id="10" name="矩形 9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4351497" y="1051941"/>
            <a:ext cx="373316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spc="600">
                <a:solidFill>
                  <a:schemeClr val="bg1"/>
                </a:solidFill>
                <a:latin typeface="Open Sans SemiBold" panose="020B0706030804020204" charset="0"/>
                <a:ea typeface="Open Sans SemiBold" panose="020B0706030804020204" charset="0"/>
                <a:cs typeface="Open Sans SemiBold" panose="020B0706030804020204" charset="0"/>
              </a:rPr>
              <a:t>Shanghai University</a:t>
            </a:r>
          </a:p>
        </p:txBody>
      </p:sp>
      <p:pic>
        <p:nvPicPr>
          <p:cNvPr id="14" name="图片 13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4188" y="5643965"/>
            <a:ext cx="187896" cy="187896"/>
          </a:xfrm>
          <a:prstGeom prst="rect">
            <a:avLst/>
          </a:prstGeom>
        </p:spPr>
      </p:pic>
      <p:sp>
        <p:nvSpPr>
          <p:cNvPr id="16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grpSp>
        <p:nvGrpSpPr>
          <p:cNvPr id="19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428605" y="516890"/>
            <a:ext cx="1151255" cy="457200"/>
            <a:chOff x="3768308" y="2508637"/>
            <a:chExt cx="4655383" cy="1847076"/>
          </a:xfrm>
          <a:solidFill>
            <a:srgbClr val="6EA6DE"/>
          </a:solidFill>
        </p:grpSpPr>
        <p:grpSp>
          <p:nvGrpSpPr>
            <p:cNvPr id="20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21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6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7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8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9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7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9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0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1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2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3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4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5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46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7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8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9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0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8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2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3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4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2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56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7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9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4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1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2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5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7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8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9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0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1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2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3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4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5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6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7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8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9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0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1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2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3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4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5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6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7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/Users/caizheng/Desktop/蓝色2/20190331-上大校园-350.jpg20190331-上大校园-350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-34925"/>
            <a:ext cx="8726805" cy="6927215"/>
          </a:xfrm>
          <a:prstGeom prst="rect">
            <a:avLst/>
          </a:prstGeom>
        </p:spPr>
      </p:pic>
      <p:sp>
        <p:nvSpPr>
          <p:cNvPr id="2" name="矩形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11238474" y="1731818"/>
            <a:ext cx="369277" cy="3394364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5048201" y="1731818"/>
            <a:ext cx="6189785" cy="3394364"/>
          </a:xfrm>
          <a:prstGeom prst="rect">
            <a:avLst/>
          </a:prstGeom>
          <a:solidFill>
            <a:schemeClr val="accent5">
              <a:lumMod val="50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1935872" y="1731183"/>
            <a:ext cx="3112476" cy="3394364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21" name="文本框 2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1333593" y="2105061"/>
            <a:ext cx="3723863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600" b="1">
                <a:solidFill>
                  <a:schemeClr val="bg1"/>
                </a:solidFill>
                <a:latin typeface="Futura" panose="020B0602020204020303" charset="0"/>
                <a:ea typeface="Futura" panose="020B0602020204020303" charset="0"/>
                <a:cs typeface="Futura" panose="020B0602020204020303" charset="0"/>
              </a:rPr>
              <a:t>04</a:t>
            </a:r>
          </a:p>
        </p:txBody>
      </p:sp>
      <p:sp>
        <p:nvSpPr>
          <p:cNvPr id="22" name="文本框 2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5465445" y="2193290"/>
            <a:ext cx="36588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spc="3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Heavy" panose="020B0A00000000000000" charset="-122"/>
                <a:ea typeface="Source Han Sans CN Heavy" panose="020B0A00000000000000" charset="-122"/>
                <a:cs typeface="Open Sans" panose="020B0606030504020204" charset="0"/>
                <a:sym typeface="+mn-ea"/>
              </a:rPr>
              <a:t>输入文字</a:t>
            </a:r>
          </a:p>
        </p:txBody>
      </p:sp>
      <p:sp>
        <p:nvSpPr>
          <p:cNvPr id="23" name="文本框 2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5465445" y="2926715"/>
            <a:ext cx="5355590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请单击此处输入文字内容加以解释说明，调整文字大小或者颜色。请单击此处输入文字内容加以解释说明，调整文字大小或者颜色。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40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2219327" y="2195513"/>
            <a:ext cx="7753348" cy="77533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2571813" y="449694"/>
            <a:ext cx="6975475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4000" b="1" spc="600">
                <a:solidFill>
                  <a:schemeClr val="bg1">
                    <a:lumMod val="85000"/>
                    <a:alpha val="29000"/>
                  </a:schemeClr>
                </a:solidFill>
                <a:latin typeface="Futura" panose="020B0602020204020303" charset="0"/>
                <a:ea typeface="Futura" panose="020B0602020204020303" charset="0"/>
                <a:cs typeface="Futura" panose="020B0602020204020303" charset="0"/>
              </a:rPr>
              <a:t>shanghai university</a:t>
            </a:r>
          </a:p>
        </p:txBody>
      </p:sp>
      <p:sp>
        <p:nvSpPr>
          <p:cNvPr id="4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17" name="文本框 1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4771594" y="4042954"/>
            <a:ext cx="264915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</a:t>
            </a:r>
            <a:endParaRPr lang="zh-CN" altLang="en-US" b="1" spc="30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 SemiBold" panose="020B0706030804020204" charset="0"/>
              <a:sym typeface="+mn-ea"/>
            </a:endParaRPr>
          </a:p>
        </p:txBody>
      </p:sp>
      <p:sp>
        <p:nvSpPr>
          <p:cNvPr id="18" name="文本框 1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3735824" y="4770835"/>
            <a:ext cx="4720691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en-US" altLang="zh-CN" sz="1400">
              <a:solidFill>
                <a:schemeClr val="bg1">
                  <a:lumMod val="65000"/>
                </a:schemeClr>
              </a:solidFill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  <p:grpSp>
        <p:nvGrpSpPr>
          <p:cNvPr id="19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428605" y="516890"/>
            <a:ext cx="1151255" cy="457200"/>
            <a:chOff x="3768308" y="2508637"/>
            <a:chExt cx="4655383" cy="1847076"/>
          </a:xfrm>
          <a:solidFill>
            <a:schemeClr val="bg1"/>
          </a:solidFill>
        </p:grpSpPr>
        <p:grpSp>
          <p:nvGrpSpPr>
            <p:cNvPr id="20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21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6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7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8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9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5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9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0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1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2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3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4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5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46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7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8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9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0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2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3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4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2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56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7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9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4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1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2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5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7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8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9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0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1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2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3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4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5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6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7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8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9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0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1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2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3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4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5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6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7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  <p:pic>
        <p:nvPicPr>
          <p:cNvPr id="5" name="图片 4" descr="/Users/xueyouya/Desktop/WechatIMG1915.jpegWechatIMG191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210685" y="1268095"/>
            <a:ext cx="3770630" cy="25139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5344133" y="0"/>
            <a:ext cx="715356" cy="5917867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" name="组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GrpSpPr/>
          <p:nvPr/>
        </p:nvGrpSpPr>
        <p:grpSpPr>
          <a:xfrm>
            <a:off x="1" y="0"/>
            <a:ext cx="1140434" cy="1143000"/>
            <a:chOff x="10739953" y="5872087"/>
            <a:chExt cx="1452047" cy="1455313"/>
          </a:xfrm>
          <a:solidFill>
            <a:srgbClr val="0070C0"/>
          </a:solidFill>
        </p:grpSpPr>
        <p:sp>
          <p:nvSpPr>
            <p:cNvPr id="3" name="矩形 2"/>
            <p:cNvSpPr/>
            <p:nvPr/>
          </p:nvSpPr>
          <p:spPr>
            <a:xfrm>
              <a:off x="10739953" y="5872087"/>
              <a:ext cx="1452047" cy="14553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" name="组 3"/>
            <p:cNvGrpSpPr/>
            <p:nvPr/>
          </p:nvGrpSpPr>
          <p:grpSpPr>
            <a:xfrm>
              <a:off x="11194703" y="6328470"/>
              <a:ext cx="542546" cy="542546"/>
              <a:chOff x="320339" y="264018"/>
              <a:chExt cx="656822" cy="656822"/>
            </a:xfrm>
            <a:grpFill/>
          </p:grpSpPr>
          <p:sp>
            <p:nvSpPr>
              <p:cNvPr id="5" name="矩形 4"/>
              <p:cNvSpPr/>
              <p:nvPr/>
            </p:nvSpPr>
            <p:spPr>
              <a:xfrm>
                <a:off x="320339" y="553791"/>
                <a:ext cx="656822" cy="772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 rot="5400000">
                <a:off x="320339" y="553792"/>
                <a:ext cx="656822" cy="772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pic>
        <p:nvPicPr>
          <p:cNvPr id="7" name="图片 6" descr="/Users/caizheng/Desktop/蓝色2/181113-16届菊花节-560-编辑.jpg181113-16届菊花节-560-编辑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2520" y="0"/>
            <a:ext cx="4239895" cy="5918200"/>
          </a:xfrm>
          <a:prstGeom prst="rect">
            <a:avLst/>
          </a:prstGeom>
        </p:spPr>
      </p:pic>
      <p:sp>
        <p:nvSpPr>
          <p:cNvPr id="8" name="矩形 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6908773" y="5243815"/>
            <a:ext cx="545151" cy="557212"/>
          </a:xfrm>
          <a:prstGeom prst="rect">
            <a:avLst/>
          </a:prstGeom>
          <a:solidFill>
            <a:srgbClr val="BDAB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三角形 8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 rot="10800000">
            <a:off x="376452" y="6282674"/>
            <a:ext cx="164677" cy="141963"/>
          </a:xfrm>
          <a:prstGeom prst="triangle">
            <a:avLst/>
          </a:prstGeom>
          <a:solidFill>
            <a:srgbClr val="D7B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6848304" y="1144784"/>
            <a:ext cx="40869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ource Han Sans CN Bold" panose="020B0A00000000000000" charset="-122"/>
                <a:ea typeface="Source Han Sans CN Bold" panose="020B0A00000000000000" charset="-122"/>
                <a:sym typeface="+mn-ea"/>
              </a:rPr>
              <a:t>请单击此处输入文字</a:t>
            </a:r>
            <a:endParaRPr lang="zh-CN" altLang="en-US" sz="2800" b="1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Source Han Sans CN Bold" panose="020B0A00000000000000" charset="-122"/>
              <a:ea typeface="Source Han Sans CN Bold" panose="020B0A00000000000000" charset="-122"/>
              <a:cs typeface="Open Sans" panose="020B0606030504020204" charset="0"/>
              <a:sym typeface="+mn-ea"/>
            </a:endParaRPr>
          </a:p>
        </p:txBody>
      </p:sp>
      <p:sp>
        <p:nvSpPr>
          <p:cNvPr id="18" name="文本框 1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6870700" y="2982595"/>
            <a:ext cx="42398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</a:p>
        </p:txBody>
      </p:sp>
      <p:sp>
        <p:nvSpPr>
          <p:cNvPr id="19" name="矩形 18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6870532" y="2477327"/>
            <a:ext cx="3218318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</a:t>
            </a:r>
            <a:endParaRPr lang="zh-CN" altLang="en-US" sz="1600" b="1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</p:txBody>
      </p:sp>
      <p:grpSp>
        <p:nvGrpSpPr>
          <p:cNvPr id="23" name="组 2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GrpSpPr/>
          <p:nvPr/>
        </p:nvGrpSpPr>
        <p:grpSpPr>
          <a:xfrm>
            <a:off x="11647957" y="3251044"/>
            <a:ext cx="133201" cy="214864"/>
            <a:chOff x="1933765" y="922729"/>
            <a:chExt cx="178884" cy="288554"/>
          </a:xfrm>
        </p:grpSpPr>
        <p:sp>
          <p:nvSpPr>
            <p:cNvPr id="24" name="矩形 23"/>
            <p:cNvSpPr/>
            <p:nvPr/>
          </p:nvSpPr>
          <p:spPr>
            <a:xfrm>
              <a:off x="1933765" y="922729"/>
              <a:ext cx="45719" cy="2885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2066930" y="922729"/>
              <a:ext cx="45719" cy="28855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6" name="L 形 25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 rot="13500000" flipV="1">
            <a:off x="11603698" y="5635187"/>
            <a:ext cx="156604" cy="156604"/>
          </a:xfrm>
          <a:prstGeom prst="corner">
            <a:avLst>
              <a:gd name="adj1" fmla="val 23242"/>
              <a:gd name="adj2" fmla="val 19897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7" name="直线连接符 2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CxnSpPr/>
          <p:nvPr/>
        </p:nvCxnSpPr>
        <p:spPr>
          <a:xfrm>
            <a:off x="11682000" y="3910256"/>
            <a:ext cx="0" cy="13336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pic>
        <p:nvPicPr>
          <p:cNvPr id="10" name="图片 9" descr="/Users/caizheng/Desktop/蓝色2/20190331-上大校园-350.jpg20190331-上大校园-350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28395" y="1270"/>
            <a:ext cx="4267835" cy="5916930"/>
          </a:xfrm>
          <a:prstGeom prst="rect">
            <a:avLst/>
          </a:prstGeom>
        </p:spPr>
      </p:pic>
      <p:pic>
        <p:nvPicPr>
          <p:cNvPr id="13" name="图片 12" descr="20181113-上大校园-27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2520" y="0"/>
            <a:ext cx="4585335" cy="5916930"/>
          </a:xfrm>
          <a:prstGeom prst="rect">
            <a:avLst/>
          </a:prstGeom>
        </p:spPr>
      </p:pic>
      <p:grpSp>
        <p:nvGrpSpPr>
          <p:cNvPr id="14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428605" y="516890"/>
            <a:ext cx="1151255" cy="457200"/>
            <a:chOff x="3768308" y="2508637"/>
            <a:chExt cx="4655383" cy="1847076"/>
          </a:xfrm>
          <a:solidFill>
            <a:srgbClr val="6EA6DE"/>
          </a:solidFill>
        </p:grpSpPr>
        <p:grpSp>
          <p:nvGrpSpPr>
            <p:cNvPr id="20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21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8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9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2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9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0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1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2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3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4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5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46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7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8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9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0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2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3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4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56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7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9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8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1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2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0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4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5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7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8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9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0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1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2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3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4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5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6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7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8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9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0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1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2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3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4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5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6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7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A_图片 2" descr="/Users/caizheng/Desktop/蓝色/20181113-上大校园-270.jpg20181113-上大校园-27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4225925" y="1039495"/>
            <a:ext cx="8437880" cy="4970145"/>
          </a:xfrm>
          <a:prstGeom prst="rect">
            <a:avLst/>
          </a:prstGeom>
        </p:spPr>
      </p:pic>
      <p:pic>
        <p:nvPicPr>
          <p:cNvPr id="6" name="图片 5" descr="131113-菊花-010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945005"/>
            <a:ext cx="5031740" cy="2967990"/>
          </a:xfrm>
          <a:prstGeom prst="rect">
            <a:avLst/>
          </a:prstGeom>
        </p:spPr>
      </p:pic>
      <p:sp>
        <p:nvSpPr>
          <p:cNvPr id="2" name="矩形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3916192" y="298937"/>
            <a:ext cx="3112476" cy="6260126"/>
          </a:xfrm>
          <a:prstGeom prst="rect">
            <a:avLst/>
          </a:prstGeom>
          <a:solidFill>
            <a:srgbClr val="6F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 descr="e7d195523061f1c0d318120d6aeaf1b6ccceb6ba3da59c0775C5DE19DDDEBC09ED96DBD9900D9848D623ECAD1D4904B78047D0015C22C8BE97228BE8B5BFF08FE7A3AE04126DA07312A96C0F69F9BAB7E9E8597F50CDD8B3FC4F4D9A0C1B6819D6E23672DCE4C44D7B7468FB55BE3994DBBE47C365F4FAED24BD520B9DD0C6A2615A8261848CF4F0"/>
          <p:cNvSpPr/>
          <p:nvPr/>
        </p:nvSpPr>
        <p:spPr>
          <a:xfrm>
            <a:off x="3592195" y="3053080"/>
            <a:ext cx="678180" cy="67881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23" name="矩形 2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4270618" y="847985"/>
            <a:ext cx="2240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Bold" panose="020B0A00000000000000" charset="-122"/>
                <a:ea typeface="Source Han Sans CN Bold" panose="020B0A00000000000000" charset="-122"/>
                <a:sym typeface="+mn-ea"/>
              </a:rPr>
              <a:t>请单击此处输入文字</a:t>
            </a:r>
            <a:endParaRPr lang="zh-CN" altLang="en-US" b="1" spc="60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Bold" panose="020B0A00000000000000" charset="-122"/>
              <a:ea typeface="Source Han Sans CN Bold" panose="020B0A00000000000000" charset="-122"/>
              <a:cs typeface="Open Sans SemiBold" panose="020B0706030804020204" charset="0"/>
              <a:sym typeface="+mn-ea"/>
            </a:endParaRPr>
          </a:p>
        </p:txBody>
      </p:sp>
      <p:sp>
        <p:nvSpPr>
          <p:cNvPr id="25" name="文本框 2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4270375" y="1798320"/>
            <a:ext cx="25501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请单击此处输入文字内容加以解释说明，调整文字大小或者颜色。请单击此处输入文字内容加以解释。</a:t>
            </a:r>
            <a:endParaRPr lang="zh-CN" altLang="en-US" sz="12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</p:txBody>
      </p:sp>
      <p:sp>
        <p:nvSpPr>
          <p:cNvPr id="14" name="文本框 13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4270375" y="3249295"/>
            <a:ext cx="25501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请单击此处输入文字内容加以解释说明，调整文字大小或者颜色。请单击此处输入文字内容加以解释。</a:t>
            </a:r>
            <a:endParaRPr lang="zh-CN" altLang="en-US" sz="12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</p:txBody>
      </p:sp>
      <p:sp>
        <p:nvSpPr>
          <p:cNvPr id="15" name="文本框 1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4270375" y="4912995"/>
            <a:ext cx="25501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请单击此处输入文字内容加以解释说明，调整文字大小或者颜色。请单击此处输入文字内容加以解释。。</a:t>
            </a:r>
            <a:endParaRPr lang="zh-CN" altLang="en-US" sz="12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</p:txBody>
      </p:sp>
      <p:grpSp>
        <p:nvGrpSpPr>
          <p:cNvPr id="19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0428605" y="516890"/>
            <a:ext cx="1151255" cy="457200"/>
            <a:chOff x="3768308" y="2508637"/>
            <a:chExt cx="4655383" cy="1847076"/>
          </a:xfrm>
          <a:solidFill>
            <a:srgbClr val="6EA6DE"/>
          </a:solidFill>
        </p:grpSpPr>
        <p:grpSp>
          <p:nvGrpSpPr>
            <p:cNvPr id="20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21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6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7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8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9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9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0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1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2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3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4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5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46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7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8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9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0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2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3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4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8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56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7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2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9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4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1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2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0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7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8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9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0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1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2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3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4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5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6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7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8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9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0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1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2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3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4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5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6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7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1685141" y="2611155"/>
            <a:ext cx="4113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CN Bold" panose="020B0A00000000000000" charset="-122"/>
                <a:ea typeface="Source Han Sans CN Bold" panose="020B0A00000000000000" charset="-122"/>
                <a:cs typeface="Open Sans SemiBold" panose="020B0706030804020204" charset="0"/>
              </a:rPr>
              <a:t>谢谢观看！</a:t>
            </a:r>
          </a:p>
        </p:txBody>
      </p:sp>
      <p:sp>
        <p:nvSpPr>
          <p:cNvPr id="9" name="矩形 8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0" y="0"/>
            <a:ext cx="12192000" cy="269005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0" name="组 9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GrpSpPr/>
          <p:nvPr/>
        </p:nvGrpSpPr>
        <p:grpSpPr>
          <a:xfrm>
            <a:off x="1" y="6141866"/>
            <a:ext cx="734786" cy="736439"/>
            <a:chOff x="10739953" y="5872087"/>
            <a:chExt cx="1452047" cy="1455313"/>
          </a:xfrm>
          <a:solidFill>
            <a:srgbClr val="6EA6DE"/>
          </a:solidFill>
        </p:grpSpPr>
        <p:sp>
          <p:nvSpPr>
            <p:cNvPr id="11" name="矩形 10"/>
            <p:cNvSpPr/>
            <p:nvPr/>
          </p:nvSpPr>
          <p:spPr>
            <a:xfrm>
              <a:off x="10739953" y="5872087"/>
              <a:ext cx="1452047" cy="14553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2" name="组 11"/>
            <p:cNvGrpSpPr/>
            <p:nvPr/>
          </p:nvGrpSpPr>
          <p:grpSpPr>
            <a:xfrm>
              <a:off x="11194703" y="6328470"/>
              <a:ext cx="542546" cy="542546"/>
              <a:chOff x="320339" y="264018"/>
              <a:chExt cx="656822" cy="656822"/>
            </a:xfrm>
            <a:grpFill/>
          </p:grpSpPr>
          <p:sp>
            <p:nvSpPr>
              <p:cNvPr id="13" name="矩形 12"/>
              <p:cNvSpPr/>
              <p:nvPr/>
            </p:nvSpPr>
            <p:spPr>
              <a:xfrm>
                <a:off x="320339" y="553791"/>
                <a:ext cx="656822" cy="772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" name="矩形 13"/>
              <p:cNvSpPr/>
              <p:nvPr/>
            </p:nvSpPr>
            <p:spPr>
              <a:xfrm rot="5400000">
                <a:off x="320339" y="553792"/>
                <a:ext cx="656822" cy="772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sp>
        <p:nvSpPr>
          <p:cNvPr id="8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4" name="矩形 3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3345721" y="5935853"/>
            <a:ext cx="8846185" cy="922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5400" b="1" spc="600">
                <a:solidFill>
                  <a:schemeClr val="bg1">
                    <a:lumMod val="85000"/>
                    <a:alpha val="29000"/>
                  </a:schemeClr>
                </a:solidFill>
                <a:latin typeface="Futura" panose="020B0602020204020303" charset="0"/>
                <a:ea typeface="Futura" panose="020B0602020204020303" charset="0"/>
                <a:cs typeface="Futura" panose="020B0602020204020303" charset="0"/>
              </a:rPr>
              <a:t>shanghai university</a:t>
            </a:r>
          </a:p>
        </p:txBody>
      </p:sp>
      <p:sp>
        <p:nvSpPr>
          <p:cNvPr id="112" name="文本框 111" descr="e7d195523061f1c01d60fa9f1cfcbfb3d7dea265119d71e15FBB43640B43E9A75E03FE54C774D5D4779ED45933E78901D3CB0E69E39D04A9E1E9B25CF060C4BCA4D072860494D0D8E683C2FE58414E15DA0C0FDA91E9DF4A87D4A386CDA84638162803B4B548953563CC064A369DDAF33BFAA2FA0A8E2B1D6BB464A79BE5AE72D6D8A4E4F731A55A"/>
          <p:cNvSpPr txBox="1"/>
          <p:nvPr/>
        </p:nvSpPr>
        <p:spPr>
          <a:xfrm rot="5400000">
            <a:off x="-2060292" y="1328405"/>
            <a:ext cx="5923081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600" b="1" dirty="0">
                <a:solidFill>
                  <a:srgbClr val="6EA6DE"/>
                </a:solidFill>
                <a:latin typeface="Source Han Sans CN Heavy" panose="020B0A00000000000000" charset="-122"/>
                <a:ea typeface="Source Han Sans CN Heavy" panose="020B0A00000000000000" charset="-122"/>
                <a:cs typeface="Josefin Sans" charset="0"/>
              </a:rPr>
              <a:t>2022</a:t>
            </a:r>
          </a:p>
        </p:txBody>
      </p:sp>
      <p:pic>
        <p:nvPicPr>
          <p:cNvPr id="115" name="图片 114" descr="131113-菊花-0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29750" y="2159159"/>
            <a:ext cx="5339098" cy="3540946"/>
          </a:xfrm>
          <a:prstGeom prst="rect">
            <a:avLst/>
          </a:prstGeom>
        </p:spPr>
      </p:pic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353675" y="751840"/>
            <a:ext cx="1415415" cy="561975"/>
            <a:chOff x="3768308" y="2508637"/>
            <a:chExt cx="4655383" cy="1847076"/>
          </a:xfrm>
          <a:solidFill>
            <a:srgbClr val="6EA6DE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1685290" y="4482465"/>
            <a:ext cx="2355215" cy="875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1600">
                <a:solidFill>
                  <a:srgbClr val="6EA6DE"/>
                </a:solidFill>
                <a:latin typeface="Microsoft YaHei" panose="020B0502040204020203" charset="-122"/>
                <a:ea typeface="Microsoft YaHei" panose="020B0502040204020203" charset="-122"/>
                <a:cs typeface="Microsoft YaHei" panose="020B0502040204020203" charset="-122"/>
              </a:rPr>
              <a:t>上善若水 海纳百川</a:t>
            </a:r>
          </a:p>
          <a:p>
            <a:pPr algn="dist">
              <a:lnSpc>
                <a:spcPct val="150000"/>
              </a:lnSpc>
            </a:pPr>
            <a:r>
              <a:rPr lang="zh-CN" altLang="en-US" sz="1600">
                <a:solidFill>
                  <a:srgbClr val="6EA6DE"/>
                </a:solidFill>
                <a:latin typeface="Microsoft YaHei" panose="020B0502040204020203" charset="-122"/>
                <a:ea typeface="Microsoft YaHei" panose="020B0502040204020203" charset="-122"/>
                <a:cs typeface="Microsoft YaHei" panose="020B0502040204020203" charset="-122"/>
              </a:rPr>
              <a:t>大道明德 学用济世</a:t>
            </a:r>
            <a:r>
              <a:rPr lang="zh-CN" altLang="en-US">
                <a:solidFill>
                  <a:srgbClr val="6EA6DE"/>
                </a:solidFill>
                <a:latin typeface="Microsoft YaHei" panose="020B0502040204020203" charset="-122"/>
                <a:ea typeface="Microsoft YaHei" panose="020B0502040204020203" charset="-122"/>
                <a:cs typeface="Microsoft YaHei" panose="020B0502040204020203" charset="-122"/>
              </a:rPr>
              <a:t> </a:t>
            </a:r>
            <a:r>
              <a:rPr lang="zh-CN" altLang="en-US">
                <a:solidFill>
                  <a:srgbClr val="064480"/>
                </a:solidFill>
                <a:latin typeface="Microsoft YaHei" panose="020B0502040204020203" charset="-122"/>
                <a:ea typeface="Microsoft YaHei" panose="020B0502040204020203" charset="-122"/>
                <a:cs typeface="Microsoft YaHei" panose="020B0502040204020203" charset="-122"/>
              </a:rPr>
              <a:t> 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6096001" cy="6858000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cs typeface="+mn-ea"/>
                <a:sym typeface="+mn-lt"/>
              </a:rPr>
              <a:t>CONTENTS</a:t>
            </a:r>
          </a:p>
          <a:p>
            <a:pPr algn="ctr"/>
            <a:r>
              <a:rPr lang="zh-CN" altLang="en-US" sz="4800" dirty="0">
                <a:latin typeface="Source Han Sans CN Regular" panose="020B0A00000000000000" charset="-122"/>
                <a:ea typeface="Source Han Sans CN Regular" panose="020B0A00000000000000" charset="-122"/>
                <a:cs typeface="+mn-ea"/>
                <a:sym typeface="+mn-lt"/>
              </a:rPr>
              <a:t>目录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7793364" y="1552339"/>
            <a:ext cx="2453856" cy="720000"/>
            <a:chOff x="6221377" y="945959"/>
            <a:chExt cx="2453856" cy="720000"/>
          </a:xfrm>
        </p:grpSpPr>
        <p:sp>
          <p:nvSpPr>
            <p:cNvPr id="9" name="图形 12"/>
            <p:cNvSpPr/>
            <p:nvPr/>
          </p:nvSpPr>
          <p:spPr>
            <a:xfrm>
              <a:off x="6221377" y="945959"/>
              <a:ext cx="720000" cy="720000"/>
            </a:xfrm>
            <a:prstGeom prst="rect">
              <a:avLst/>
            </a:prstGeom>
            <a:solidFill>
              <a:srgbClr val="6EA6DE"/>
            </a:solidFill>
            <a:ln w="2324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Source Han Sans CN Regular" panose="020B0A00000000000000" charset="-122"/>
                  <a:ea typeface="Source Han Sans CN Regular" panose="020B0A00000000000000" charset="-122"/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069953" y="1044349"/>
              <a:ext cx="16052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CN Regular" panose="020B0A00000000000000" charset="-122"/>
                  <a:ea typeface="Source Han Sans CN Regular" panose="020B0A00000000000000" charset="-122"/>
                  <a:cs typeface="+mn-ea"/>
                  <a:sym typeface="+mn-lt"/>
                </a:rPr>
                <a:t>输入文字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793364" y="2646902"/>
            <a:ext cx="2453856" cy="720000"/>
            <a:chOff x="6221377" y="2300209"/>
            <a:chExt cx="2453856" cy="720000"/>
          </a:xfrm>
        </p:grpSpPr>
        <p:sp>
          <p:nvSpPr>
            <p:cNvPr id="11" name="图形 12"/>
            <p:cNvSpPr/>
            <p:nvPr/>
          </p:nvSpPr>
          <p:spPr>
            <a:xfrm>
              <a:off x="6221377" y="2300209"/>
              <a:ext cx="720000" cy="720000"/>
            </a:xfrm>
            <a:prstGeom prst="rect">
              <a:avLst/>
            </a:prstGeom>
            <a:solidFill>
              <a:srgbClr val="6EA6DE"/>
            </a:solidFill>
            <a:ln w="2324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Source Han Sans CN Regular" panose="020B0A00000000000000" charset="-122"/>
                  <a:ea typeface="Source Han Sans CN Regular" panose="020B0A00000000000000" charset="-122"/>
                  <a:cs typeface="+mn-ea"/>
                  <a:sym typeface="+mn-lt"/>
                </a:rPr>
                <a:t>02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069953" y="2398599"/>
              <a:ext cx="16052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CN Regular" panose="020B0A00000000000000" charset="-122"/>
                  <a:ea typeface="Source Han Sans CN Regular" panose="020B0A00000000000000" charset="-122"/>
                  <a:cs typeface="+mn-ea"/>
                  <a:sym typeface="+mn-lt"/>
                </a:rPr>
                <a:t>输入文字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793364" y="3741465"/>
            <a:ext cx="2453856" cy="720000"/>
            <a:chOff x="6221377" y="3606945"/>
            <a:chExt cx="2453856" cy="720000"/>
          </a:xfrm>
        </p:grpSpPr>
        <p:sp>
          <p:nvSpPr>
            <p:cNvPr id="13" name="图形 12"/>
            <p:cNvSpPr/>
            <p:nvPr/>
          </p:nvSpPr>
          <p:spPr>
            <a:xfrm>
              <a:off x="6221377" y="3606945"/>
              <a:ext cx="720000" cy="720000"/>
            </a:xfrm>
            <a:prstGeom prst="rect">
              <a:avLst/>
            </a:prstGeom>
            <a:solidFill>
              <a:srgbClr val="6EA6DE"/>
            </a:solidFill>
            <a:ln w="2324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Source Han Sans CN Regular" panose="020B0A00000000000000" charset="-122"/>
                  <a:ea typeface="Source Han Sans CN Regular" panose="020B0A00000000000000" charset="-122"/>
                  <a:cs typeface="+mn-ea"/>
                  <a:sym typeface="+mn-lt"/>
                </a:rPr>
                <a:t>03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069953" y="3705335"/>
              <a:ext cx="16052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CN Regular" panose="020B0A00000000000000" charset="-122"/>
                  <a:ea typeface="Source Han Sans CN Regular" panose="020B0A00000000000000" charset="-122"/>
                  <a:cs typeface="+mn-ea"/>
                  <a:sym typeface="+mn-lt"/>
                </a:rPr>
                <a:t>输入文字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793364" y="4836028"/>
            <a:ext cx="2453856" cy="720000"/>
            <a:chOff x="6221377" y="4976041"/>
            <a:chExt cx="2453856" cy="720000"/>
          </a:xfrm>
        </p:grpSpPr>
        <p:sp>
          <p:nvSpPr>
            <p:cNvPr id="15" name="图形 12"/>
            <p:cNvSpPr/>
            <p:nvPr/>
          </p:nvSpPr>
          <p:spPr>
            <a:xfrm>
              <a:off x="6221377" y="4976041"/>
              <a:ext cx="720000" cy="720000"/>
            </a:xfrm>
            <a:prstGeom prst="rect">
              <a:avLst/>
            </a:prstGeom>
            <a:solidFill>
              <a:srgbClr val="6EA6DE"/>
            </a:solidFill>
            <a:ln w="2324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Source Han Sans CN Regular" panose="020B0A00000000000000" charset="-122"/>
                  <a:ea typeface="Source Han Sans CN Regular" panose="020B0A00000000000000" charset="-122"/>
                  <a:cs typeface="+mn-ea"/>
                  <a:sym typeface="+mn-lt"/>
                </a:rPr>
                <a:t>04</a:t>
              </a: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069953" y="5074431"/>
              <a:ext cx="16052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CN Regular" panose="020B0A00000000000000" charset="-122"/>
                  <a:ea typeface="Source Han Sans CN Regular" panose="020B0A00000000000000" charset="-122"/>
                  <a:cs typeface="+mn-ea"/>
                  <a:sym typeface="+mn-lt"/>
                </a:rPr>
                <a:t>输入文字</a:t>
              </a:r>
            </a:p>
          </p:txBody>
        </p:sp>
      </p:grpSp>
      <p:sp>
        <p:nvSpPr>
          <p:cNvPr id="33" name="矩形 32"/>
          <p:cNvSpPr/>
          <p:nvPr/>
        </p:nvSpPr>
        <p:spPr>
          <a:xfrm>
            <a:off x="2490000" y="2560859"/>
            <a:ext cx="1116000" cy="460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428605" y="516890"/>
            <a:ext cx="1151255" cy="457200"/>
            <a:chOff x="3768308" y="2508637"/>
            <a:chExt cx="4655383" cy="1847076"/>
          </a:xfrm>
          <a:solidFill>
            <a:srgbClr val="6EA6DE"/>
          </a:solidFill>
        </p:grpSpPr>
        <p:grpSp>
          <p:nvGrpSpPr>
            <p:cNvPr id="20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6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6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8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2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9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0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1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2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3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4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5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46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7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8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9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0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5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2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3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4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56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7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9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1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2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7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8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9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0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1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2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3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4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5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6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7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8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9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0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1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2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3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4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5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6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7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347661" y="267922"/>
            <a:ext cx="3789261" cy="6590077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8054975" y="267970"/>
            <a:ext cx="3789680" cy="3404235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7786781" y="709331"/>
            <a:ext cx="3723863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600" b="1">
                <a:solidFill>
                  <a:schemeClr val="bg1"/>
                </a:solidFill>
                <a:latin typeface="Futura" panose="020B0602020204020303" charset="0"/>
                <a:ea typeface="Futura" panose="020B0602020204020303" charset="0"/>
                <a:cs typeface="Futura" panose="020B0602020204020303" charset="0"/>
              </a:rPr>
              <a:t>01</a:t>
            </a:r>
          </a:p>
        </p:txBody>
      </p:sp>
      <p:pic>
        <p:nvPicPr>
          <p:cNvPr id="8" name="图片 7" descr="/Users/caizheng/Desktop/蓝色2/181113-16届菊花节-156-编辑.jpg181113-16届菊花节-156-编辑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178550" y="3671570"/>
            <a:ext cx="5665470" cy="3186430"/>
          </a:xfrm>
          <a:prstGeom prst="rect">
            <a:avLst/>
          </a:prstGeom>
        </p:spPr>
      </p:pic>
      <p:sp>
        <p:nvSpPr>
          <p:cNvPr id="15" name="文本框 1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675826" y="3392488"/>
            <a:ext cx="3094382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zh-CN" altLang="en-US" sz="140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</a:endParaRPr>
          </a:p>
        </p:txBody>
      </p:sp>
      <p:sp>
        <p:nvSpPr>
          <p:cNvPr id="16" name="文本框 15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1143000" y="2384792"/>
            <a:ext cx="2627208" cy="97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44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Heavy" panose="020B0A00000000000000" charset="-122"/>
                <a:ea typeface="Source Han Sans CN Heavy" panose="020B0A00000000000000" charset="-122"/>
                <a:sym typeface="+mn-ea"/>
              </a:rPr>
              <a:t>输入文字</a:t>
            </a:r>
          </a:p>
        </p:txBody>
      </p:sp>
      <p:pic>
        <p:nvPicPr>
          <p:cNvPr id="19" name="图片 18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7519" y="5581539"/>
            <a:ext cx="187896" cy="187896"/>
          </a:xfrm>
          <a:prstGeom prst="rect">
            <a:avLst/>
          </a:prstGeom>
        </p:spPr>
      </p:pic>
      <p:sp>
        <p:nvSpPr>
          <p:cNvPr id="5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pic>
        <p:nvPicPr>
          <p:cNvPr id="4" name="图片 3" descr="/Users/caizheng/Desktop/蓝色2/_MG_6900.jpg_MG_6900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137025" y="267970"/>
            <a:ext cx="4003040" cy="6590030"/>
          </a:xfrm>
          <a:prstGeom prst="rect">
            <a:avLst/>
          </a:prstGeom>
        </p:spPr>
      </p:pic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5640" y="572135"/>
            <a:ext cx="1415415" cy="561975"/>
            <a:chOff x="3768308" y="2508637"/>
            <a:chExt cx="4655383" cy="1847076"/>
          </a:xfrm>
          <a:solidFill>
            <a:schemeClr val="bg1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5393531" y="441969"/>
            <a:ext cx="14046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zh-CN" altLang="en-US" b="1" spc="60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706030804020204" charset="0"/>
                <a:ea typeface="Open Sans SemiBold" panose="020B0706030804020204" charset="0"/>
                <a:cs typeface="Open Sans SemiBold" panose="020B0706030804020204" charset="0"/>
              </a:rPr>
              <a:t>输入文字</a:t>
            </a:r>
          </a:p>
        </p:txBody>
      </p:sp>
      <p:sp>
        <p:nvSpPr>
          <p:cNvPr id="4" name="矩形 3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5788701" y="955122"/>
            <a:ext cx="614597" cy="500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0" y="1488931"/>
            <a:ext cx="6096000" cy="3394364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" name="图片 9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46739" y="3959500"/>
            <a:ext cx="187896" cy="187896"/>
          </a:xfrm>
          <a:prstGeom prst="rect">
            <a:avLst/>
          </a:prstGeom>
        </p:spPr>
      </p:pic>
      <p:sp>
        <p:nvSpPr>
          <p:cNvPr id="21" name="文本框 2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3832079" y="5328621"/>
            <a:ext cx="4811859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</a:t>
            </a:r>
            <a:endParaRPr lang="zh-CN" altLang="en-US" sz="1400" b="1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</p:txBody>
      </p:sp>
      <p:sp>
        <p:nvSpPr>
          <p:cNvPr id="22" name="文本框 2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3162300" y="5635625"/>
            <a:ext cx="58674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</a:t>
            </a:r>
          </a:p>
        </p:txBody>
      </p:sp>
      <p:sp>
        <p:nvSpPr>
          <p:cNvPr id="2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11" name="文本框 1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788154" y="2238919"/>
            <a:ext cx="264915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</a:t>
            </a:r>
            <a:endParaRPr lang="zh-CN" altLang="en-US" b="1" spc="30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 SemiBold" panose="020B0706030804020204" charset="0"/>
              <a:sym typeface="+mn-ea"/>
            </a:endParaRPr>
          </a:p>
        </p:txBody>
      </p:sp>
      <p:sp>
        <p:nvSpPr>
          <p:cNvPr id="13" name="文本框 1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720725" y="3185160"/>
            <a:ext cx="4580890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</a:p>
        </p:txBody>
      </p:sp>
      <p:pic>
        <p:nvPicPr>
          <p:cNvPr id="6" name="图片 5" descr="20181113-上大校园-26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490345"/>
            <a:ext cx="6096000" cy="3388995"/>
          </a:xfrm>
          <a:prstGeom prst="rect">
            <a:avLst/>
          </a:prstGeom>
        </p:spPr>
      </p:pic>
      <p:grpSp>
        <p:nvGrpSpPr>
          <p:cNvPr id="77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428605" y="516890"/>
            <a:ext cx="1151255" cy="457200"/>
            <a:chOff x="3768308" y="2508637"/>
            <a:chExt cx="4655383" cy="1847076"/>
          </a:xfrm>
          <a:solidFill>
            <a:srgbClr val="6EA6DE"/>
          </a:solidFill>
        </p:grpSpPr>
        <p:grpSp>
          <p:nvGrpSpPr>
            <p:cNvPr id="78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79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0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1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2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3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4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5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6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7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8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9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0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1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2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3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4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5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6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7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8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9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10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01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2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3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4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5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6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7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8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9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110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111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2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3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4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2219327" y="2195513"/>
            <a:ext cx="7753348" cy="77533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2571813" y="449694"/>
            <a:ext cx="6975475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4000" b="1" spc="600">
                <a:solidFill>
                  <a:schemeClr val="bg1">
                    <a:lumMod val="85000"/>
                    <a:alpha val="29000"/>
                  </a:schemeClr>
                </a:solidFill>
                <a:latin typeface="Futura" panose="020B0602020204020303" charset="0"/>
                <a:ea typeface="Futura" panose="020B0602020204020303" charset="0"/>
                <a:cs typeface="Futura" panose="020B0602020204020303" charset="0"/>
              </a:rPr>
              <a:t>shanghai university</a:t>
            </a:r>
          </a:p>
        </p:txBody>
      </p:sp>
      <p:sp>
        <p:nvSpPr>
          <p:cNvPr id="4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17" name="文本框 1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4771594" y="4042954"/>
            <a:ext cx="264915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</a:t>
            </a:r>
            <a:endParaRPr lang="zh-CN" altLang="en-US" b="1" spc="30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 SemiBold" panose="020B0706030804020204" charset="0"/>
              <a:sym typeface="+mn-ea"/>
            </a:endParaRPr>
          </a:p>
        </p:txBody>
      </p:sp>
      <p:sp>
        <p:nvSpPr>
          <p:cNvPr id="18" name="文本框 1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3735824" y="4770835"/>
            <a:ext cx="4720691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en-US" altLang="zh-CN" sz="1400">
              <a:solidFill>
                <a:schemeClr val="bg1">
                  <a:lumMod val="65000"/>
                </a:schemeClr>
              </a:solidFill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  <p:grpSp>
        <p:nvGrpSpPr>
          <p:cNvPr id="19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428605" y="516890"/>
            <a:ext cx="1151255" cy="457200"/>
            <a:chOff x="3768308" y="2508637"/>
            <a:chExt cx="4655383" cy="1847076"/>
          </a:xfrm>
          <a:solidFill>
            <a:schemeClr val="bg1"/>
          </a:solidFill>
        </p:grpSpPr>
        <p:grpSp>
          <p:nvGrpSpPr>
            <p:cNvPr id="20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21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6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7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8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9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5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9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0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1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2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3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4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5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46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7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8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49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0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2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3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4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2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56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7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59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4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1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2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25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3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7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8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69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0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1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2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3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4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5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6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7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8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79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0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1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2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3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4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5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6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87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  <p:pic>
        <p:nvPicPr>
          <p:cNvPr id="5" name="图片 4" descr="/Users/xueyouya/Desktop/WechatIMG1915.jpegWechatIMG191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210685" y="1268095"/>
            <a:ext cx="3770630" cy="25139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A_图片 2" descr="/Users/caizheng/Desktop/蓝色/20181113-上大校园-270.jpg20181113-上大校园-27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-539115"/>
            <a:ext cx="8905240" cy="3968115"/>
          </a:xfrm>
          <a:prstGeom prst="rect">
            <a:avLst/>
          </a:prstGeom>
        </p:spPr>
      </p:pic>
      <p:sp>
        <p:nvSpPr>
          <p:cNvPr id="3" name="矩形 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8904765" y="0"/>
            <a:ext cx="3287235" cy="3429000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7668353" y="360716"/>
            <a:ext cx="3723863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600" b="1">
                <a:solidFill>
                  <a:schemeClr val="bg1"/>
                </a:solidFill>
                <a:latin typeface="Futura" panose="020B0602020204020303" charset="0"/>
                <a:ea typeface="Futura" panose="020B0602020204020303" charset="0"/>
                <a:cs typeface="Futura" panose="020B0602020204020303" charset="0"/>
              </a:rPr>
              <a:t>02</a:t>
            </a:r>
          </a:p>
        </p:txBody>
      </p:sp>
      <p:sp>
        <p:nvSpPr>
          <p:cNvPr id="6" name="矩形 5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0" y="3141486"/>
            <a:ext cx="3643313" cy="644702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793924" y="3914228"/>
            <a:ext cx="50799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400" b="1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Source Han Sans CN Heavy" panose="020B0A00000000000000" charset="-122"/>
                <a:ea typeface="Source Han Sans CN Heavy" panose="020B0A00000000000000" charset="-122"/>
                <a:sym typeface="+mn-ea"/>
              </a:rPr>
              <a:t>输入文字</a:t>
            </a:r>
          </a:p>
        </p:txBody>
      </p:sp>
      <p:sp>
        <p:nvSpPr>
          <p:cNvPr id="18" name="文本框 1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775509" y="5020822"/>
            <a:ext cx="5410979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2500"/>
              </a:lnSpc>
              <a:defRPr sz="1400">
                <a:solidFill>
                  <a:schemeClr val="bg1">
                    <a:lumMod val="85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en-US" altLang="zh-CN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矩形 19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6491324" y="4719549"/>
            <a:ext cx="639415" cy="94862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文本框 2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6361922" y="5020822"/>
            <a:ext cx="5410979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2500"/>
              </a:lnSpc>
              <a:defRPr sz="1400">
                <a:solidFill>
                  <a:schemeClr val="bg1">
                    <a:lumMod val="85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请单击此处输入文字内容加以解释说明，调整文字大小或者颜色。请单击此处输入文字内容加以解释说明，调整文字大小或者颜色。请单击此处输入文字内容加以解释说明，调整文字大小或者颜色。</a:t>
            </a:r>
            <a:endParaRPr lang="en-US" altLang="zh-CN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三角形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 rot="10800000">
            <a:off x="376452" y="6282674"/>
            <a:ext cx="164677" cy="141963"/>
          </a:xfrm>
          <a:prstGeom prst="triangle">
            <a:avLst/>
          </a:prstGeom>
          <a:solidFill>
            <a:srgbClr val="D7B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376452" y="318346"/>
            <a:ext cx="152231" cy="15223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BDAB94"/>
              </a:solidFill>
            </a:endParaRPr>
          </a:p>
        </p:txBody>
      </p:sp>
      <p:sp>
        <p:nvSpPr>
          <p:cNvPr id="5" name="矩形 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883434" y="278614"/>
            <a:ext cx="1431290" cy="260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b="1" dirty="0" err="1">
                <a:solidFill>
                  <a:schemeClr val="bg1">
                    <a:lumMod val="50000"/>
                  </a:schemeClr>
                </a:solidFill>
                <a:latin typeface="Open Sans" panose="020B0606030504020204" charset="0"/>
                <a:ea typeface="Open Sans" panose="020B0606030504020204" charset="0"/>
                <a:cs typeface="Open Sans" panose="020B0606030504020204" charset="0"/>
              </a:rPr>
              <a:t>shanghai university</a:t>
            </a:r>
            <a:endParaRPr lang="zh-CN" altLang="en-US" sz="11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6" name="直线连接符 5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CxnSpPr/>
          <p:nvPr/>
        </p:nvCxnSpPr>
        <p:spPr>
          <a:xfrm>
            <a:off x="2507331" y="409419"/>
            <a:ext cx="71845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 descr="/Users/caizheng/Desktop/蓝色2/191108-上海大学-272.jpg191108-上海大学-27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94"/>
          <a:stretch>
            <a:fillRect/>
          </a:stretch>
        </p:blipFill>
        <p:spPr>
          <a:xfrm>
            <a:off x="376555" y="732790"/>
            <a:ext cx="5181600" cy="5206365"/>
          </a:xfrm>
          <a:prstGeom prst="rect">
            <a:avLst/>
          </a:prstGeom>
        </p:spPr>
      </p:pic>
      <p:grpSp>
        <p:nvGrpSpPr>
          <p:cNvPr id="13" name="组 1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GrpSpPr/>
          <p:nvPr/>
        </p:nvGrpSpPr>
        <p:grpSpPr>
          <a:xfrm>
            <a:off x="11459633" y="6121561"/>
            <a:ext cx="734786" cy="736439"/>
            <a:chOff x="10739953" y="5872087"/>
            <a:chExt cx="1452047" cy="1455313"/>
          </a:xfrm>
          <a:solidFill>
            <a:schemeClr val="accent5">
              <a:lumMod val="75000"/>
            </a:schemeClr>
          </a:solidFill>
        </p:grpSpPr>
        <p:sp>
          <p:nvSpPr>
            <p:cNvPr id="14" name="矩形 13"/>
            <p:cNvSpPr/>
            <p:nvPr/>
          </p:nvSpPr>
          <p:spPr>
            <a:xfrm>
              <a:off x="10739953" y="5872087"/>
              <a:ext cx="1452047" cy="14553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5" name="组 14"/>
            <p:cNvGrpSpPr/>
            <p:nvPr/>
          </p:nvGrpSpPr>
          <p:grpSpPr>
            <a:xfrm>
              <a:off x="11194703" y="6328470"/>
              <a:ext cx="542546" cy="542546"/>
              <a:chOff x="320339" y="264018"/>
              <a:chExt cx="656822" cy="656822"/>
            </a:xfrm>
            <a:grpFill/>
          </p:grpSpPr>
          <p:sp>
            <p:nvSpPr>
              <p:cNvPr id="16" name="矩形 15"/>
              <p:cNvSpPr/>
              <p:nvPr/>
            </p:nvSpPr>
            <p:spPr>
              <a:xfrm>
                <a:off x="320339" y="553791"/>
                <a:ext cx="656822" cy="772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" name="矩形 16"/>
              <p:cNvSpPr/>
              <p:nvPr/>
            </p:nvSpPr>
            <p:spPr>
              <a:xfrm rot="5400000">
                <a:off x="320339" y="553792"/>
                <a:ext cx="656822" cy="772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sp>
        <p:nvSpPr>
          <p:cNvPr id="18" name="矩形 17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6248400" y="3447415"/>
            <a:ext cx="3799205" cy="2456180"/>
          </a:xfrm>
          <a:prstGeom prst="rect">
            <a:avLst/>
          </a:prstGeom>
          <a:solidFill>
            <a:srgbClr val="6F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文本框 23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6248400" y="974090"/>
            <a:ext cx="387921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zh-CN" altLang="en-US" sz="120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zh-CN" altLang="en-US" sz="1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</p:txBody>
      </p:sp>
      <p:sp>
        <p:nvSpPr>
          <p:cNvPr id="22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sp>
        <p:nvSpPr>
          <p:cNvPr id="23" name="矩形 2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6493118" y="384201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Bold" panose="020B0A00000000000000" charset="-122"/>
                <a:ea typeface="Source Han Sans CN Bold" panose="020B0A00000000000000" charset="-122"/>
                <a:sym typeface="+mn-ea"/>
              </a:rPr>
              <a:t>输入文字</a:t>
            </a:r>
          </a:p>
        </p:txBody>
      </p:sp>
      <p:sp>
        <p:nvSpPr>
          <p:cNvPr id="25" name="文本框 2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6492875" y="4792345"/>
            <a:ext cx="36353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请单击此处输入文字内容加以解释说明，调整文字大小或者颜入文字内容加以解释说明，字内容加以解释说明</a:t>
            </a:r>
            <a:endParaRPr lang="zh-CN" altLang="en-US" sz="12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</p:txBody>
      </p:sp>
      <p:pic>
        <p:nvPicPr>
          <p:cNvPr id="3" name="图片 2" descr="/Users/caizheng/Desktop/蓝色/20181109-上大校园-261.jpg20181109-上大校园-261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76555" y="731520"/>
            <a:ext cx="5455285" cy="5172075"/>
          </a:xfrm>
          <a:prstGeom prst="rect">
            <a:avLst/>
          </a:prstGeom>
        </p:spPr>
      </p:pic>
      <p:grpSp>
        <p:nvGrpSpPr>
          <p:cNvPr id="8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428605" y="516890"/>
            <a:ext cx="1151255" cy="457200"/>
            <a:chOff x="3768308" y="2508637"/>
            <a:chExt cx="4655383" cy="1847076"/>
          </a:xfrm>
          <a:solidFill>
            <a:srgbClr val="6EA6DE"/>
          </a:solidFill>
        </p:grpSpPr>
        <p:grpSp>
          <p:nvGrpSpPr>
            <p:cNvPr id="8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90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1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2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3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4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5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6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7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8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99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0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1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2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3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4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5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6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7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8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0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11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1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19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0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  <p:grpSp>
          <p:nvGrpSpPr>
            <p:cNvPr id="12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12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2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3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4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5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5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  <p:sp>
            <p:nvSpPr>
              <p:cNvPr id="15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Microsoft YaHei Regular" panose="020B0502040204020203" charset="-122"/>
                  <a:ea typeface="Microsoft YaHei Regular" panose="020B0502040204020203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图片 63" descr="/Users/caizheng/Desktop/蓝色2/20190331-上大校园-350.jpg20190331-上大校园-35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126480" y="2861310"/>
            <a:ext cx="5186680" cy="3176905"/>
          </a:xfrm>
          <a:prstGeom prst="rect">
            <a:avLst/>
          </a:prstGeom>
        </p:spPr>
      </p:pic>
      <p:sp>
        <p:nvSpPr>
          <p:cNvPr id="7" name="文本框 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1345887" y="561375"/>
            <a:ext cx="413173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noProof="0">
                <a:ln>
                  <a:noFill/>
                </a:ln>
                <a:solidFill>
                  <a:srgbClr val="6EA6DE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</a:t>
            </a:r>
            <a:endParaRPr lang="zh-CN" altLang="en-US" sz="2400" b="1" noProof="0">
              <a:ln>
                <a:noFill/>
              </a:ln>
              <a:solidFill>
                <a:srgbClr val="6EA6DE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 SemiBold" panose="020B0706030804020204" charset="0"/>
              <a:sym typeface="+mn-ea"/>
            </a:endParaRPr>
          </a:p>
        </p:txBody>
      </p:sp>
      <p:grpSp>
        <p:nvGrpSpPr>
          <p:cNvPr id="8" name="PA_组合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GrpSpPr/>
          <p:nvPr>
            <p:custDataLst>
              <p:tags r:id="rId1"/>
            </p:custDataLst>
          </p:nvPr>
        </p:nvGrpSpPr>
        <p:grpSpPr>
          <a:xfrm>
            <a:off x="668554" y="516753"/>
            <a:ext cx="504496" cy="521970"/>
            <a:chOff x="5843752" y="5654636"/>
            <a:chExt cx="504496" cy="521970"/>
          </a:xfrm>
          <a:solidFill>
            <a:srgbClr val="6EA6DE"/>
          </a:solidFill>
        </p:grpSpPr>
        <p:sp>
          <p:nvSpPr>
            <p:cNvPr id="9" name="椭圆 8" descr="e7d195523061f1c0d318120d6aeaf1b6ccceb6ba3da59c0775C5DE19DDDEBC09ED96DBD9900D9848D623ECAD1D4904B78047D0015C22C8BE97228BE8B5BFF08FE7A3AE04126DA07312A96C0F69F9BAB7E9E8597F50CDD8B3FC4F4D9A0C1B6819D6E23672DCE4C44D7B7468FB55BE3994DBBE47C365F4FAED24BD520B9DD0C6A2615A8261848CF4F0"/>
            <p:cNvSpPr/>
            <p:nvPr/>
          </p:nvSpPr>
          <p:spPr>
            <a:xfrm>
              <a:off x="5843752" y="5663998"/>
              <a:ext cx="504496" cy="50449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6EA6DE"/>
                </a:solidFill>
                <a:latin typeface="Source Han Sans CN Regular" panose="020B0A00000000000000" charset="-122"/>
                <a:ea typeface="Source Han Sans CN Regular" panose="020B0A00000000000000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875283" y="5654636"/>
              <a:ext cx="420414" cy="5219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endParaRPr lang="zh-CN" altLang="en-US" sz="2800" b="1" dirty="0">
                <a:solidFill>
                  <a:srgbClr val="6EA6DE"/>
                </a:solidFill>
                <a:latin typeface="Source Han Sans CN Regular" panose="020B0A00000000000000" charset="-122"/>
                <a:ea typeface="Source Han Sans CN Regular" panose="020B0A00000000000000" charset="-122"/>
              </a:endParaRPr>
            </a:p>
          </p:txBody>
        </p:sp>
      </p:grpSp>
      <p:sp>
        <p:nvSpPr>
          <p:cNvPr id="4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  <p:grpSp>
        <p:nvGrpSpPr>
          <p:cNvPr id="30" name="组合 29"/>
          <p:cNvGrpSpPr/>
          <p:nvPr/>
        </p:nvGrpSpPr>
        <p:grpSpPr>
          <a:xfrm>
            <a:off x="699453" y="2861025"/>
            <a:ext cx="10222572" cy="3177540"/>
            <a:chOff x="754743" y="1921326"/>
            <a:chExt cx="10428263" cy="3241476"/>
          </a:xfrm>
        </p:grpSpPr>
        <p:sp>
          <p:nvSpPr>
            <p:cNvPr id="31" name="矩形 30"/>
            <p:cNvSpPr/>
            <p:nvPr/>
          </p:nvSpPr>
          <p:spPr>
            <a:xfrm>
              <a:off x="754743" y="1921326"/>
              <a:ext cx="5535254" cy="3241476"/>
            </a:xfrm>
            <a:prstGeom prst="rect">
              <a:avLst/>
            </a:prstGeom>
            <a:solidFill>
              <a:srgbClr val="6EA6DE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Regular" panose="020B0502040204020203" charset="-122"/>
                <a:ea typeface="Microsoft YaHei Regular" panose="020B0502040204020203" charset="-122"/>
                <a:cs typeface="+mn-ea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948473" y="2134802"/>
              <a:ext cx="10234533" cy="2847102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Regular" panose="020B0502040204020203" charset="-122"/>
                <a:ea typeface="Microsoft YaHei Regular" panose="020B0502040204020203" charset="-122"/>
                <a:cs typeface="+mn-ea"/>
              </a:endParaRPr>
            </a:p>
          </p:txBody>
        </p:sp>
      </p:grpSp>
      <p:sp>
        <p:nvSpPr>
          <p:cNvPr id="33" name="Shape 2591"/>
          <p:cNvSpPr/>
          <p:nvPr/>
        </p:nvSpPr>
        <p:spPr>
          <a:xfrm>
            <a:off x="899297" y="1817885"/>
            <a:ext cx="393545" cy="393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1F4E79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3000">
              <a:latin typeface="Source Han Sans CN Regular" panose="020B0A00000000000000" charset="-122"/>
              <a:ea typeface="Source Han Sans CN Regular" panose="020B0A00000000000000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374695" y="1599159"/>
            <a:ext cx="2504412" cy="1014492"/>
            <a:chOff x="1614373" y="1839902"/>
            <a:chExt cx="2504412" cy="1014492"/>
          </a:xfrm>
        </p:grpSpPr>
        <p:sp>
          <p:nvSpPr>
            <p:cNvPr id="35" name="TextBox 41"/>
            <p:cNvSpPr txBox="1"/>
            <p:nvPr/>
          </p:nvSpPr>
          <p:spPr>
            <a:xfrm flipH="1">
              <a:off x="1614373" y="2209234"/>
              <a:ext cx="2504412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Source Han Sans CN Regular" panose="020B0A00000000000000" charset="-122"/>
                  <a:ea typeface="Source Han Sans CN Regular" panose="020B0A00000000000000" charset="-122"/>
                  <a:sym typeface="+mn-ea"/>
                </a:rPr>
                <a:t>请单击此处输入文字内容加以解释说明，调整文字大小或者颜色。</a:t>
              </a:r>
            </a:p>
            <a:p>
              <a:endParaRPr lang="zh-CN" altLang="en-US" sz="1200" dirty="0">
                <a:solidFill>
                  <a:schemeClr val="tx1"/>
                </a:solidFill>
                <a:latin typeface="Source Han Sans CN Regular" panose="020B0A00000000000000" charset="-122"/>
                <a:ea typeface="Source Han Sans CN Regular" panose="020B0A00000000000000" charset="-122"/>
              </a:endParaRPr>
            </a:p>
          </p:txBody>
        </p:sp>
        <p:sp>
          <p:nvSpPr>
            <p:cNvPr id="36" name="TextBox 42"/>
            <p:cNvSpPr txBox="1"/>
            <p:nvPr/>
          </p:nvSpPr>
          <p:spPr>
            <a:xfrm flipH="1">
              <a:off x="1614373" y="183990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38413F"/>
                  </a:solidFill>
                  <a:latin typeface="Source Han Sans CN Regular" panose="020B0A00000000000000" charset="-122"/>
                  <a:ea typeface="Source Han Sans CN Regular" panose="020B0A00000000000000" charset="-122"/>
                </a:rPr>
                <a:t>添加标题</a:t>
              </a:r>
            </a:p>
          </p:txBody>
        </p:sp>
      </p:grpSp>
      <p:sp>
        <p:nvSpPr>
          <p:cNvPr id="37" name="Shape 2646"/>
          <p:cNvSpPr/>
          <p:nvPr/>
        </p:nvSpPr>
        <p:spPr>
          <a:xfrm>
            <a:off x="4555232" y="1816505"/>
            <a:ext cx="393545" cy="393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1F4E79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3000">
              <a:latin typeface="Source Han Sans CN Regular" panose="020B0A00000000000000" charset="-122"/>
              <a:ea typeface="Source Han Sans CN Regular" panose="020B0A00000000000000" charset="-122"/>
            </a:endParaRPr>
          </a:p>
        </p:txBody>
      </p:sp>
      <p:sp>
        <p:nvSpPr>
          <p:cNvPr id="51" name="TextBox 42"/>
          <p:cNvSpPr txBox="1"/>
          <p:nvPr/>
        </p:nvSpPr>
        <p:spPr>
          <a:xfrm flipH="1">
            <a:off x="5124450" y="1598930"/>
            <a:ext cx="110807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38413F"/>
                </a:solidFill>
                <a:latin typeface="Source Han Sans CN Regular" panose="020B0A00000000000000" charset="-122"/>
                <a:ea typeface="Source Han Sans CN Regular" panose="020B0A00000000000000" charset="-122"/>
              </a:rPr>
              <a:t>添加标题</a:t>
            </a:r>
          </a:p>
        </p:txBody>
      </p:sp>
      <p:sp>
        <p:nvSpPr>
          <p:cNvPr id="55" name="Shape 2618"/>
          <p:cNvSpPr/>
          <p:nvPr/>
        </p:nvSpPr>
        <p:spPr>
          <a:xfrm>
            <a:off x="8304816" y="1816485"/>
            <a:ext cx="393509" cy="3935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1F4E79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3000" dirty="0">
              <a:latin typeface="Source Han Sans CN Regular" panose="020B0A00000000000000" charset="-122"/>
              <a:ea typeface="Source Han Sans CN Regular" panose="020B0A00000000000000" charset="-122"/>
            </a:endParaRPr>
          </a:p>
        </p:txBody>
      </p:sp>
      <p:sp>
        <p:nvSpPr>
          <p:cNvPr id="58" name="TextBox 42"/>
          <p:cNvSpPr txBox="1"/>
          <p:nvPr/>
        </p:nvSpPr>
        <p:spPr>
          <a:xfrm flipH="1">
            <a:off x="8909050" y="1598930"/>
            <a:ext cx="110807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38413F"/>
                </a:solidFill>
                <a:latin typeface="Source Han Sans CN Regular" panose="020B0A00000000000000" charset="-122"/>
                <a:ea typeface="Source Han Sans CN Regular" panose="020B0A00000000000000" charset="-122"/>
              </a:rPr>
              <a:t>添加标题</a:t>
            </a:r>
          </a:p>
        </p:txBody>
      </p:sp>
      <p:sp>
        <p:nvSpPr>
          <p:cNvPr id="60" name="矩形 59"/>
          <p:cNvSpPr/>
          <p:nvPr/>
        </p:nvSpPr>
        <p:spPr>
          <a:xfrm>
            <a:off x="1117582" y="3467100"/>
            <a:ext cx="1808480" cy="583565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Microsoft YaHei Regular" panose="020B0502040204020203" charset="-122"/>
                <a:ea typeface="Microsoft YaHei Regular" panose="020B0502040204020203" charset="-122"/>
                <a:cs typeface="+mn-ea"/>
              </a:rPr>
              <a:t>输入文字</a:t>
            </a:r>
          </a:p>
        </p:txBody>
      </p:sp>
      <p:sp>
        <p:nvSpPr>
          <p:cNvPr id="65" name="TextBox 41"/>
          <p:cNvSpPr txBox="1"/>
          <p:nvPr/>
        </p:nvSpPr>
        <p:spPr>
          <a:xfrm flipH="1">
            <a:off x="5142150" y="1969761"/>
            <a:ext cx="25044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</a:t>
            </a:r>
            <a:endParaRPr lang="zh-CN" altLang="en-US" sz="1200" dirty="0">
              <a:solidFill>
                <a:schemeClr val="tx1"/>
              </a:solidFill>
              <a:latin typeface="Source Han Sans CN Regular" panose="020B0A00000000000000" charset="-122"/>
              <a:ea typeface="Source Han Sans CN Regular" panose="020B0A00000000000000" charset="-122"/>
            </a:endParaRPr>
          </a:p>
        </p:txBody>
      </p:sp>
      <p:sp>
        <p:nvSpPr>
          <p:cNvPr id="66" name="TextBox 41"/>
          <p:cNvSpPr txBox="1"/>
          <p:nvPr/>
        </p:nvSpPr>
        <p:spPr>
          <a:xfrm flipH="1">
            <a:off x="8909605" y="1969761"/>
            <a:ext cx="25044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</a:t>
            </a:r>
            <a:endParaRPr lang="zh-CN" altLang="en-US" sz="1200" dirty="0">
              <a:solidFill>
                <a:schemeClr val="tx1"/>
              </a:solidFill>
              <a:latin typeface="Source Han Sans CN Regular" panose="020B0A00000000000000" charset="-122"/>
              <a:ea typeface="Source Han Sans CN Regular" panose="020B0A00000000000000" charset="-122"/>
            </a:endParaRPr>
          </a:p>
        </p:txBody>
      </p:sp>
      <p:grpSp>
        <p:nvGrpSpPr>
          <p:cNvPr id="19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0428605" y="516890"/>
            <a:ext cx="1151255" cy="457200"/>
            <a:chOff x="3768308" y="2508637"/>
            <a:chExt cx="4655383" cy="1847076"/>
          </a:xfrm>
          <a:solidFill>
            <a:srgbClr val="6EA6DE"/>
          </a:solidFill>
        </p:grpSpPr>
        <p:grpSp>
          <p:nvGrpSpPr>
            <p:cNvPr id="20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21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26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27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28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29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2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3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5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6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1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1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1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1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3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39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40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41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42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43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44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45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</p:grpSp>
        <p:grpSp>
          <p:nvGrpSpPr>
            <p:cNvPr id="46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7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48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49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50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15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52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53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54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16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</p:grpSp>
        <p:grpSp>
          <p:nvGrpSpPr>
            <p:cNvPr id="56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7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17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59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18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61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62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6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22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23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24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67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68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69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0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1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2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3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4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5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6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7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8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79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80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81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82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83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84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85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86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  <p:sp>
            <p:nvSpPr>
              <p:cNvPr id="87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  <a:latin typeface="Source Han Sans CN Regular" panose="020B0A00000000000000" charset="-122"/>
                  <a:ea typeface="Source Han Sans CN Regular" panose="020B0A00000000000000" charset="-122"/>
                </a:endParaRPr>
              </a:p>
            </p:txBody>
          </p:sp>
        </p:grpSp>
      </p:grpSp>
      <p:sp>
        <p:nvSpPr>
          <p:cNvPr id="25" name="文本框 2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1172845" y="4370070"/>
            <a:ext cx="45593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</a:t>
            </a:r>
            <a:endParaRPr lang="zh-CN" altLang="en-US" sz="12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Regular" panose="020B0A00000000000000" charset="-122"/>
              <a:ea typeface="Source Han Sans CN Regular" panose="020B0A00000000000000" charset="-122"/>
              <a:cs typeface="Open Sans" panose="020B0606030504020204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/Users/caizheng/Desktop/蓝色2/131113-菊花-010.jpg131113-菊花-0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429"/>
          <a:stretch>
            <a:fillRect/>
          </a:stretch>
        </p:blipFill>
        <p:spPr>
          <a:xfrm>
            <a:off x="6092825" y="-135255"/>
            <a:ext cx="7072630" cy="7276465"/>
          </a:xfrm>
          <a:prstGeom prst="rect">
            <a:avLst/>
          </a:prstGeom>
          <a:pattFill prst="pct5">
            <a:fgClr>
              <a:srgbClr val="6EA6DE"/>
            </a:fgClr>
            <a:bgClr>
              <a:schemeClr val="bg1"/>
            </a:bgClr>
          </a:pattFill>
        </p:spPr>
      </p:pic>
      <p:sp>
        <p:nvSpPr>
          <p:cNvPr id="2" name="矩形 1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8904765" y="0"/>
            <a:ext cx="3287235" cy="3429000"/>
          </a:xfrm>
          <a:prstGeom prst="rect">
            <a:avLst/>
          </a:prstGeom>
          <a:solidFill>
            <a:srgbClr val="6EA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7539448" y="360716"/>
            <a:ext cx="3723863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600" b="1">
                <a:solidFill>
                  <a:schemeClr val="bg1"/>
                </a:solidFill>
                <a:latin typeface="Futura" panose="020B0602020204020303" charset="0"/>
                <a:ea typeface="Futura" panose="020B0602020204020303" charset="0"/>
                <a:cs typeface="Futura" panose="020B0602020204020303" charset="0"/>
              </a:rPr>
              <a:t>03</a:t>
            </a:r>
          </a:p>
        </p:txBody>
      </p:sp>
      <p:sp>
        <p:nvSpPr>
          <p:cNvPr id="5" name="矩形 4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/>
          <p:nvPr/>
        </p:nvSpPr>
        <p:spPr>
          <a:xfrm>
            <a:off x="516835" y="639417"/>
            <a:ext cx="5169113" cy="5655366"/>
          </a:xfrm>
          <a:prstGeom prst="rect">
            <a:avLst/>
          </a:prstGeom>
          <a:solidFill>
            <a:srgbClr val="6EA6DE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727075" y="1253490"/>
            <a:ext cx="32873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600" b="1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Source Han Sans CN Heavy" panose="020B0A00000000000000" charset="-122"/>
                <a:ea typeface="Source Han Sans CN Heavy" panose="020B0A00000000000000" charset="-122"/>
                <a:sym typeface="+mn-ea"/>
              </a:rPr>
              <a:t>输入文字</a:t>
            </a:r>
          </a:p>
        </p:txBody>
      </p:sp>
      <p:sp>
        <p:nvSpPr>
          <p:cNvPr id="7" name="文本框 6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/>
          <p:cNvSpPr txBox="1"/>
          <p:nvPr/>
        </p:nvSpPr>
        <p:spPr>
          <a:xfrm>
            <a:off x="727075" y="2303780"/>
            <a:ext cx="481203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ource Han Sans CN Regular" panose="020B0A00000000000000" charset="-122"/>
                <a:ea typeface="Source Han Sans CN Regular" panose="020B0A00000000000000" charset="-122"/>
                <a:sym typeface="+mn-ea"/>
              </a:rPr>
              <a:t>请单击此处输入文字内容加以解释说明，调整文字大小或者颜色。请单击此处输入文字内容加以解释说明，调整文字大小或者颜色。请单击此处输入文字内容加以解释说明，调整文字大小或者颜色。</a:t>
            </a:r>
            <a:endParaRPr lang="en-US" altLang="zh-CN" sz="1400">
              <a:solidFill>
                <a:schemeClr val="bg1">
                  <a:lumMod val="50000"/>
                </a:schemeClr>
              </a:solidFill>
              <a:latin typeface="Open Sans" panose="020B0606030504020204" charset="0"/>
              <a:ea typeface="Open Sans" panose="020B0606030504020204" charset="0"/>
              <a:cs typeface="Open Sans" panose="020B0606030504020204" charset="0"/>
            </a:endParaRPr>
          </a:p>
        </p:txBody>
      </p:sp>
      <p:pic>
        <p:nvPicPr>
          <p:cNvPr id="11" name="图片 10" descr="/Users/caizheng/Desktop/蓝色2/181113-16届菊花节-156-编辑.jpg181113-16届菊花节-156-编辑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7090" y="4431030"/>
            <a:ext cx="2159635" cy="1082040"/>
          </a:xfrm>
          <a:prstGeom prst="rect">
            <a:avLst/>
          </a:prstGeom>
        </p:spPr>
      </p:pic>
      <p:pic>
        <p:nvPicPr>
          <p:cNvPr id="12" name="图片 11" descr="/Users/caizheng/Desktop/蓝色2/181113-16届菊花节-507.jpg181113-16届菊花节-50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242945" y="4431030"/>
            <a:ext cx="2139315" cy="1080770"/>
          </a:xfrm>
          <a:prstGeom prst="rect">
            <a:avLst/>
          </a:prstGeom>
        </p:spPr>
      </p:pic>
      <p:sp>
        <p:nvSpPr>
          <p:cNvPr id="13" name="e7d195523061f1c0" descr="e7d195523061f1c0d318120d6aeaf1b6ccceb6ba3da59c0775C5DE19DDDEBC09ED96DBD9900D9848D623ECAD1D4904B78047D0015C22C8BE97228BE8B5BFF08FE7A3AE04126DA07312A96C0F69F9BAB74C46B725AFB1A708D984D37AD95344670D96AF8C99654830F8DAEB8AF963DFE993C5D0331C1EA2F2EA108BE97C097A48A3D9250F9A4B2FB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e7d195523061f1c0d318120d6aeaf1b6ccceb6ba3da59c0775C5DE19DDDEBC09ED96DBD9900D9848D623ECAD1D4904B78047D0015C22C8BE97228BE8B5BFF08FE7A3AE04126DA07312A96C0F69F9BAB74C46B725AFB1A708D984D37AD95344670D96AF8C99654830F8DAEB8AF963DFE993C5D0331C1EA2F2EA108BE97C097A48A3D9250F9A4B2FBB</a:t>
            </a:r>
            <a:endParaRPr lang="zh-CN" altLang="en-US" sz="10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8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xuqflz3y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942</Words>
  <Application>Microsoft Macintosh PowerPoint</Application>
  <PresentationFormat>宽屏</PresentationFormat>
  <Paragraphs>90</Paragraphs>
  <Slides>16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Microsoft YaHei</vt:lpstr>
      <vt:lpstr>Microsoft YaHei Regular</vt:lpstr>
      <vt:lpstr>Source Han Sans CN Bold</vt:lpstr>
      <vt:lpstr>Source Han Sans CN Heavy</vt:lpstr>
      <vt:lpstr>Source Han Sans CN Regular</vt:lpstr>
      <vt:lpstr>Arial</vt:lpstr>
      <vt:lpstr>Calibri</vt:lpstr>
      <vt:lpstr>Calibri Light</vt:lpstr>
      <vt:lpstr>Futura</vt:lpstr>
      <vt:lpstr>Futura LT Condensed</vt:lpstr>
      <vt:lpstr>Open Sans</vt:lpstr>
      <vt:lpstr>Open Sans SemiBold</vt:lpstr>
      <vt:lpstr>Segoe UI</vt:lpstr>
      <vt:lpstr>Source Sans Pro</vt:lpstr>
      <vt:lpstr>Wingdings</vt:lpstr>
      <vt:lpstr>Office 主题</vt:lpstr>
      <vt:lpstr>1_Office 主题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caizheng</dc:creator>
  <cp:lastModifiedBy>Microsoft Office User</cp:lastModifiedBy>
  <cp:revision>26</cp:revision>
  <dcterms:created xsi:type="dcterms:W3CDTF">2022-01-27T07:24:38Z</dcterms:created>
  <dcterms:modified xsi:type="dcterms:W3CDTF">2022-01-27T07:40:01Z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</Properties>
</file>

<file path=docProps/thumbnail.jpeg>
</file>